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34"/>
  </p:notesMasterIdLst>
  <p:sldIdLst>
    <p:sldId id="257" r:id="rId2"/>
    <p:sldId id="406" r:id="rId3"/>
    <p:sldId id="452" r:id="rId4"/>
    <p:sldId id="562" r:id="rId5"/>
    <p:sldId id="564" r:id="rId6"/>
    <p:sldId id="474" r:id="rId7"/>
    <p:sldId id="425" r:id="rId8"/>
    <p:sldId id="429" r:id="rId9"/>
    <p:sldId id="427" r:id="rId10"/>
    <p:sldId id="430" r:id="rId11"/>
    <p:sldId id="431" r:id="rId12"/>
    <p:sldId id="432" r:id="rId13"/>
    <p:sldId id="428" r:id="rId14"/>
    <p:sldId id="426" r:id="rId15"/>
    <p:sldId id="475" r:id="rId16"/>
    <p:sldId id="436" r:id="rId17"/>
    <p:sldId id="437" r:id="rId18"/>
    <p:sldId id="438" r:id="rId19"/>
    <p:sldId id="439" r:id="rId20"/>
    <p:sldId id="440" r:id="rId21"/>
    <p:sldId id="449" r:id="rId22"/>
    <p:sldId id="441" r:id="rId23"/>
    <p:sldId id="442" r:id="rId24"/>
    <p:sldId id="443" r:id="rId25"/>
    <p:sldId id="446" r:id="rId26"/>
    <p:sldId id="444" r:id="rId27"/>
    <p:sldId id="447" r:id="rId28"/>
    <p:sldId id="445" r:id="rId29"/>
    <p:sldId id="448" r:id="rId30"/>
    <p:sldId id="450" r:id="rId31"/>
    <p:sldId id="453" r:id="rId32"/>
    <p:sldId id="433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7FF"/>
    <a:srgbClr val="B70050"/>
    <a:srgbClr val="FF9300"/>
    <a:srgbClr val="B70051"/>
    <a:srgbClr val="FFFFFF"/>
    <a:srgbClr val="C3D69C"/>
    <a:srgbClr val="A50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94643"/>
  </p:normalViewPr>
  <p:slideViewPr>
    <p:cSldViewPr snapToGrid="0" snapToObjects="1">
      <p:cViewPr varScale="1">
        <p:scale>
          <a:sx n="115" d="100"/>
          <a:sy n="115" d="100"/>
        </p:scale>
        <p:origin x="368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EA5DA-F518-7149-9598-EC7DB20DD91E}" type="datetimeFigureOut">
              <a:rPr lang="en-US" smtClean="0"/>
              <a:t>4/20/18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EFAB0-C925-094D-A5C3-D4CF6692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54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26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4/20/18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47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4/20/18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09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4/20/18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78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5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4/20/18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02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4/20/18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19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4/20/18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01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4/20/18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71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4/20/18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87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4/20/18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28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4/20/18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29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4/20/18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53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E44E9-D9AA-7144-8DE8-CB8A8603C695}" type="datetimeFigureOut">
              <a:rPr lang="en-US" smtClean="0"/>
              <a:t>4/20/18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4775" y="5920797"/>
            <a:ext cx="908052" cy="9060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62974" y="6488668"/>
            <a:ext cx="341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802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1696" y="0"/>
            <a:ext cx="10274157" cy="6858000"/>
          </a:xfrm>
          <a:prstGeom prst="rect">
            <a:avLst/>
          </a:prstGeom>
        </p:spPr>
      </p:pic>
      <p:pic>
        <p:nvPicPr>
          <p:cNvPr id="95235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6463" y="212725"/>
            <a:ext cx="2382837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Animation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64780" y="6401009"/>
            <a:ext cx="4198750" cy="276999"/>
          </a:xfrm>
          <a:prstGeom prst="rect">
            <a:avLst/>
          </a:prstGeom>
          <a:solidFill>
            <a:srgbClr val="FFFFFF">
              <a:alpha val="72941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This is Method Man. He is part of the Wu Tang Clan. </a:t>
            </a:r>
            <a:r>
              <a:rPr lang="en-US" sz="1200" dirty="0">
                <a:sym typeface="Wingdings"/>
              </a:rPr>
              <a:t>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76190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Animation Loop</a:t>
            </a:r>
          </a:p>
        </p:txBody>
      </p:sp>
      <p:sp>
        <p:nvSpPr>
          <p:cNvPr id="5" name="Rectangle 4"/>
          <p:cNvSpPr/>
          <p:nvPr/>
        </p:nvSpPr>
        <p:spPr>
          <a:xfrm>
            <a:off x="1226634" y="151727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setup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true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//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pause(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68351" y="1182029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1583474" y="2150734"/>
            <a:ext cx="1681889" cy="949305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89288" y="2129884"/>
            <a:ext cx="2430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The animation loop is a repetition </a:t>
            </a:r>
            <a:r>
              <a:rPr lang="en-US">
                <a:solidFill>
                  <a:srgbClr val="0027FF"/>
                </a:solidFill>
              </a:rPr>
              <a:t>of heartbeats</a:t>
            </a:r>
            <a:endParaRPr lang="en-US" dirty="0">
              <a:solidFill>
                <a:srgbClr val="002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813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Animation Loop</a:t>
            </a:r>
          </a:p>
        </p:txBody>
      </p:sp>
      <p:sp>
        <p:nvSpPr>
          <p:cNvPr id="5" name="Rectangle 4"/>
          <p:cNvSpPr/>
          <p:nvPr/>
        </p:nvSpPr>
        <p:spPr>
          <a:xfrm>
            <a:off x="1226634" y="151727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setup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true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//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pause(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68351" y="1182029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78137" y="2564782"/>
            <a:ext cx="2430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Each heart-beat, update the world forward one frame</a:t>
            </a:r>
          </a:p>
        </p:txBody>
      </p:sp>
      <p:sp>
        <p:nvSpPr>
          <p:cNvPr id="2" name="Freeform 1"/>
          <p:cNvSpPr/>
          <p:nvPr/>
        </p:nvSpPr>
        <p:spPr>
          <a:xfrm>
            <a:off x="1996068" y="2665141"/>
            <a:ext cx="3372134" cy="724830"/>
          </a:xfrm>
          <a:custGeom>
            <a:avLst/>
            <a:gdLst>
              <a:gd name="connsiteX0" fmla="*/ 1126273 w 3372134"/>
              <a:gd name="connsiteY0" fmla="*/ 111513 h 724830"/>
              <a:gd name="connsiteX1" fmla="*/ 602166 w 3372134"/>
              <a:gd name="connsiteY1" fmla="*/ 111513 h 724830"/>
              <a:gd name="connsiteX2" fmla="*/ 568712 w 3372134"/>
              <a:gd name="connsiteY2" fmla="*/ 100361 h 724830"/>
              <a:gd name="connsiteX3" fmla="*/ 512956 w 3372134"/>
              <a:gd name="connsiteY3" fmla="*/ 89210 h 724830"/>
              <a:gd name="connsiteX4" fmla="*/ 289932 w 3372134"/>
              <a:gd name="connsiteY4" fmla="*/ 122664 h 724830"/>
              <a:gd name="connsiteX5" fmla="*/ 256478 w 3372134"/>
              <a:gd name="connsiteY5" fmla="*/ 133815 h 724830"/>
              <a:gd name="connsiteX6" fmla="*/ 223025 w 3372134"/>
              <a:gd name="connsiteY6" fmla="*/ 144966 h 724830"/>
              <a:gd name="connsiteX7" fmla="*/ 200722 w 3372134"/>
              <a:gd name="connsiteY7" fmla="*/ 167269 h 724830"/>
              <a:gd name="connsiteX8" fmla="*/ 133815 w 3372134"/>
              <a:gd name="connsiteY8" fmla="*/ 211874 h 724830"/>
              <a:gd name="connsiteX9" fmla="*/ 89210 w 3372134"/>
              <a:gd name="connsiteY9" fmla="*/ 256479 h 724830"/>
              <a:gd name="connsiteX10" fmla="*/ 55756 w 3372134"/>
              <a:gd name="connsiteY10" fmla="*/ 289932 h 724830"/>
              <a:gd name="connsiteX11" fmla="*/ 33454 w 3372134"/>
              <a:gd name="connsiteY11" fmla="*/ 312235 h 724830"/>
              <a:gd name="connsiteX12" fmla="*/ 22303 w 3372134"/>
              <a:gd name="connsiteY12" fmla="*/ 345688 h 724830"/>
              <a:gd name="connsiteX13" fmla="*/ 0 w 3372134"/>
              <a:gd name="connsiteY13" fmla="*/ 434898 h 724830"/>
              <a:gd name="connsiteX14" fmla="*/ 33454 w 3372134"/>
              <a:gd name="connsiteY14" fmla="*/ 602166 h 724830"/>
              <a:gd name="connsiteX15" fmla="*/ 100361 w 3372134"/>
              <a:gd name="connsiteY15" fmla="*/ 669074 h 724830"/>
              <a:gd name="connsiteX16" fmla="*/ 167269 w 3372134"/>
              <a:gd name="connsiteY16" fmla="*/ 702527 h 724830"/>
              <a:gd name="connsiteX17" fmla="*/ 234176 w 3372134"/>
              <a:gd name="connsiteY17" fmla="*/ 724830 h 724830"/>
              <a:gd name="connsiteX18" fmla="*/ 624469 w 3372134"/>
              <a:gd name="connsiteY18" fmla="*/ 691376 h 724830"/>
              <a:gd name="connsiteX19" fmla="*/ 858644 w 3372134"/>
              <a:gd name="connsiteY19" fmla="*/ 646771 h 724830"/>
              <a:gd name="connsiteX20" fmla="*/ 936703 w 3372134"/>
              <a:gd name="connsiteY20" fmla="*/ 624469 h 724830"/>
              <a:gd name="connsiteX21" fmla="*/ 1037064 w 3372134"/>
              <a:gd name="connsiteY21" fmla="*/ 613318 h 724830"/>
              <a:gd name="connsiteX22" fmla="*/ 1204332 w 3372134"/>
              <a:gd name="connsiteY22" fmla="*/ 579864 h 724830"/>
              <a:gd name="connsiteX23" fmla="*/ 1572322 w 3372134"/>
              <a:gd name="connsiteY23" fmla="*/ 546410 h 724830"/>
              <a:gd name="connsiteX24" fmla="*/ 1683834 w 3372134"/>
              <a:gd name="connsiteY24" fmla="*/ 535259 h 724830"/>
              <a:gd name="connsiteX25" fmla="*/ 1739591 w 3372134"/>
              <a:gd name="connsiteY25" fmla="*/ 524108 h 724830"/>
              <a:gd name="connsiteX26" fmla="*/ 1929161 w 3372134"/>
              <a:gd name="connsiteY26" fmla="*/ 512957 h 724830"/>
              <a:gd name="connsiteX27" fmla="*/ 2007220 w 3372134"/>
              <a:gd name="connsiteY27" fmla="*/ 501805 h 724830"/>
              <a:gd name="connsiteX28" fmla="*/ 2074127 w 3372134"/>
              <a:gd name="connsiteY28" fmla="*/ 490654 h 724830"/>
              <a:gd name="connsiteX29" fmla="*/ 2163337 w 3372134"/>
              <a:gd name="connsiteY29" fmla="*/ 479503 h 724830"/>
              <a:gd name="connsiteX30" fmla="*/ 2408664 w 3372134"/>
              <a:gd name="connsiteY30" fmla="*/ 501805 h 724830"/>
              <a:gd name="connsiteX31" fmla="*/ 2475571 w 3372134"/>
              <a:gd name="connsiteY31" fmla="*/ 512957 h 724830"/>
              <a:gd name="connsiteX32" fmla="*/ 2531327 w 3372134"/>
              <a:gd name="connsiteY32" fmla="*/ 535259 h 724830"/>
              <a:gd name="connsiteX33" fmla="*/ 2698595 w 3372134"/>
              <a:gd name="connsiteY33" fmla="*/ 568713 h 724830"/>
              <a:gd name="connsiteX34" fmla="*/ 2787805 w 3372134"/>
              <a:gd name="connsiteY34" fmla="*/ 591015 h 724830"/>
              <a:gd name="connsiteX35" fmla="*/ 2977376 w 3372134"/>
              <a:gd name="connsiteY35" fmla="*/ 613318 h 724830"/>
              <a:gd name="connsiteX36" fmla="*/ 3222703 w 3372134"/>
              <a:gd name="connsiteY36" fmla="*/ 602166 h 724830"/>
              <a:gd name="connsiteX37" fmla="*/ 3289610 w 3372134"/>
              <a:gd name="connsiteY37" fmla="*/ 557561 h 724830"/>
              <a:gd name="connsiteX38" fmla="*/ 3334215 w 3372134"/>
              <a:gd name="connsiteY38" fmla="*/ 490654 h 724830"/>
              <a:gd name="connsiteX39" fmla="*/ 3356517 w 3372134"/>
              <a:gd name="connsiteY39" fmla="*/ 457200 h 724830"/>
              <a:gd name="connsiteX40" fmla="*/ 3356517 w 3372134"/>
              <a:gd name="connsiteY40" fmla="*/ 267630 h 724830"/>
              <a:gd name="connsiteX41" fmla="*/ 3311912 w 3372134"/>
              <a:gd name="connsiteY41" fmla="*/ 200722 h 724830"/>
              <a:gd name="connsiteX42" fmla="*/ 3155795 w 3372134"/>
              <a:gd name="connsiteY42" fmla="*/ 89210 h 724830"/>
              <a:gd name="connsiteX43" fmla="*/ 3111191 w 3372134"/>
              <a:gd name="connsiteY43" fmla="*/ 55757 h 724830"/>
              <a:gd name="connsiteX44" fmla="*/ 2966225 w 3372134"/>
              <a:gd name="connsiteY44" fmla="*/ 0 h 724830"/>
              <a:gd name="connsiteX45" fmla="*/ 2274849 w 3372134"/>
              <a:gd name="connsiteY45" fmla="*/ 11152 h 724830"/>
              <a:gd name="connsiteX46" fmla="*/ 2163337 w 3372134"/>
              <a:gd name="connsiteY46" fmla="*/ 33454 h 724830"/>
              <a:gd name="connsiteX47" fmla="*/ 2018371 w 3372134"/>
              <a:gd name="connsiteY47" fmla="*/ 44605 h 724830"/>
              <a:gd name="connsiteX48" fmla="*/ 1984917 w 3372134"/>
              <a:gd name="connsiteY48" fmla="*/ 55757 h 724830"/>
              <a:gd name="connsiteX49" fmla="*/ 1929161 w 3372134"/>
              <a:gd name="connsiteY49" fmla="*/ 78059 h 724830"/>
              <a:gd name="connsiteX50" fmla="*/ 1717288 w 3372134"/>
              <a:gd name="connsiteY50" fmla="*/ 100361 h 724830"/>
              <a:gd name="connsiteX51" fmla="*/ 1494264 w 3372134"/>
              <a:gd name="connsiteY51" fmla="*/ 111513 h 724830"/>
              <a:gd name="connsiteX52" fmla="*/ 1427356 w 3372134"/>
              <a:gd name="connsiteY52" fmla="*/ 133815 h 724830"/>
              <a:gd name="connsiteX53" fmla="*/ 1393903 w 3372134"/>
              <a:gd name="connsiteY53" fmla="*/ 144966 h 724830"/>
              <a:gd name="connsiteX54" fmla="*/ 970156 w 3372134"/>
              <a:gd name="connsiteY54" fmla="*/ 133815 h 72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372134" h="724830">
                <a:moveTo>
                  <a:pt x="1126273" y="111513"/>
                </a:moveTo>
                <a:cubicBezTo>
                  <a:pt x="929834" y="160623"/>
                  <a:pt x="1062892" y="131545"/>
                  <a:pt x="602166" y="111513"/>
                </a:cubicBezTo>
                <a:cubicBezTo>
                  <a:pt x="590422" y="111002"/>
                  <a:pt x="580116" y="103212"/>
                  <a:pt x="568712" y="100361"/>
                </a:cubicBezTo>
                <a:cubicBezTo>
                  <a:pt x="550325" y="95764"/>
                  <a:pt x="531541" y="92927"/>
                  <a:pt x="512956" y="89210"/>
                </a:cubicBezTo>
                <a:cubicBezTo>
                  <a:pt x="333383" y="102036"/>
                  <a:pt x="406336" y="83862"/>
                  <a:pt x="289932" y="122664"/>
                </a:cubicBezTo>
                <a:lnTo>
                  <a:pt x="256478" y="133815"/>
                </a:lnTo>
                <a:lnTo>
                  <a:pt x="223025" y="144966"/>
                </a:lnTo>
                <a:cubicBezTo>
                  <a:pt x="215591" y="152400"/>
                  <a:pt x="209133" y="160961"/>
                  <a:pt x="200722" y="167269"/>
                </a:cubicBezTo>
                <a:cubicBezTo>
                  <a:pt x="179279" y="183352"/>
                  <a:pt x="152768" y="192921"/>
                  <a:pt x="133815" y="211874"/>
                </a:cubicBezTo>
                <a:lnTo>
                  <a:pt x="89210" y="256479"/>
                </a:lnTo>
                <a:lnTo>
                  <a:pt x="55756" y="289932"/>
                </a:lnTo>
                <a:lnTo>
                  <a:pt x="33454" y="312235"/>
                </a:lnTo>
                <a:cubicBezTo>
                  <a:pt x="29737" y="323386"/>
                  <a:pt x="25396" y="334348"/>
                  <a:pt x="22303" y="345688"/>
                </a:cubicBezTo>
                <a:cubicBezTo>
                  <a:pt x="14238" y="375260"/>
                  <a:pt x="0" y="434898"/>
                  <a:pt x="0" y="434898"/>
                </a:cubicBezTo>
                <a:cubicBezTo>
                  <a:pt x="1954" y="452484"/>
                  <a:pt x="8745" y="577457"/>
                  <a:pt x="33454" y="602166"/>
                </a:cubicBezTo>
                <a:lnTo>
                  <a:pt x="100361" y="669074"/>
                </a:lnTo>
                <a:cubicBezTo>
                  <a:pt x="136185" y="704898"/>
                  <a:pt x="108552" y="684912"/>
                  <a:pt x="167269" y="702527"/>
                </a:cubicBezTo>
                <a:cubicBezTo>
                  <a:pt x="189786" y="709282"/>
                  <a:pt x="234176" y="724830"/>
                  <a:pt x="234176" y="724830"/>
                </a:cubicBezTo>
                <a:cubicBezTo>
                  <a:pt x="611036" y="670992"/>
                  <a:pt x="124634" y="735478"/>
                  <a:pt x="624469" y="691376"/>
                </a:cubicBezTo>
                <a:cubicBezTo>
                  <a:pt x="714936" y="683394"/>
                  <a:pt x="775165" y="669032"/>
                  <a:pt x="858644" y="646771"/>
                </a:cubicBezTo>
                <a:cubicBezTo>
                  <a:pt x="884791" y="639798"/>
                  <a:pt x="910106" y="629456"/>
                  <a:pt x="936703" y="624469"/>
                </a:cubicBezTo>
                <a:cubicBezTo>
                  <a:pt x="969786" y="618266"/>
                  <a:pt x="1003862" y="618852"/>
                  <a:pt x="1037064" y="613318"/>
                </a:cubicBezTo>
                <a:cubicBezTo>
                  <a:pt x="1093151" y="603970"/>
                  <a:pt x="1147820" y="586143"/>
                  <a:pt x="1204332" y="579864"/>
                </a:cubicBezTo>
                <a:cubicBezTo>
                  <a:pt x="1581615" y="537943"/>
                  <a:pt x="1237426" y="573201"/>
                  <a:pt x="1572322" y="546410"/>
                </a:cubicBezTo>
                <a:cubicBezTo>
                  <a:pt x="1609559" y="543431"/>
                  <a:pt x="1646806" y="540196"/>
                  <a:pt x="1683834" y="535259"/>
                </a:cubicBezTo>
                <a:cubicBezTo>
                  <a:pt x="1702621" y="532754"/>
                  <a:pt x="1720715" y="525824"/>
                  <a:pt x="1739591" y="524108"/>
                </a:cubicBezTo>
                <a:cubicBezTo>
                  <a:pt x="1802630" y="518377"/>
                  <a:pt x="1865971" y="516674"/>
                  <a:pt x="1929161" y="512957"/>
                </a:cubicBezTo>
                <a:lnTo>
                  <a:pt x="2007220" y="501805"/>
                </a:lnTo>
                <a:cubicBezTo>
                  <a:pt x="2029567" y="498367"/>
                  <a:pt x="2051744" y="493851"/>
                  <a:pt x="2074127" y="490654"/>
                </a:cubicBezTo>
                <a:cubicBezTo>
                  <a:pt x="2103794" y="486416"/>
                  <a:pt x="2133600" y="483220"/>
                  <a:pt x="2163337" y="479503"/>
                </a:cubicBezTo>
                <a:cubicBezTo>
                  <a:pt x="2257601" y="486754"/>
                  <a:pt x="2318656" y="489804"/>
                  <a:pt x="2408664" y="501805"/>
                </a:cubicBezTo>
                <a:cubicBezTo>
                  <a:pt x="2431076" y="504793"/>
                  <a:pt x="2453269" y="509240"/>
                  <a:pt x="2475571" y="512957"/>
                </a:cubicBezTo>
                <a:cubicBezTo>
                  <a:pt x="2494156" y="520391"/>
                  <a:pt x="2511986" y="530101"/>
                  <a:pt x="2531327" y="535259"/>
                </a:cubicBezTo>
                <a:cubicBezTo>
                  <a:pt x="2698377" y="579805"/>
                  <a:pt x="2587192" y="540863"/>
                  <a:pt x="2698595" y="568713"/>
                </a:cubicBezTo>
                <a:cubicBezTo>
                  <a:pt x="2728332" y="576147"/>
                  <a:pt x="2757341" y="587630"/>
                  <a:pt x="2787805" y="591015"/>
                </a:cubicBezTo>
                <a:cubicBezTo>
                  <a:pt x="2917951" y="605475"/>
                  <a:pt x="2854766" y="597991"/>
                  <a:pt x="2977376" y="613318"/>
                </a:cubicBezTo>
                <a:cubicBezTo>
                  <a:pt x="3059152" y="609601"/>
                  <a:pt x="3142118" y="616556"/>
                  <a:pt x="3222703" y="602166"/>
                </a:cubicBezTo>
                <a:cubicBezTo>
                  <a:pt x="3249090" y="597454"/>
                  <a:pt x="3289610" y="557561"/>
                  <a:pt x="3289610" y="557561"/>
                </a:cubicBezTo>
                <a:lnTo>
                  <a:pt x="3334215" y="490654"/>
                </a:lnTo>
                <a:lnTo>
                  <a:pt x="3356517" y="457200"/>
                </a:lnTo>
                <a:cubicBezTo>
                  <a:pt x="3376467" y="377406"/>
                  <a:pt x="3378196" y="390475"/>
                  <a:pt x="3356517" y="267630"/>
                </a:cubicBezTo>
                <a:cubicBezTo>
                  <a:pt x="3351954" y="241772"/>
                  <a:pt x="3331776" y="216975"/>
                  <a:pt x="3311912" y="200722"/>
                </a:cubicBezTo>
                <a:cubicBezTo>
                  <a:pt x="3146534" y="65412"/>
                  <a:pt x="3272395" y="166943"/>
                  <a:pt x="3155795" y="89210"/>
                </a:cubicBezTo>
                <a:cubicBezTo>
                  <a:pt x="3140331" y="78901"/>
                  <a:pt x="3127814" y="64068"/>
                  <a:pt x="3111191" y="55757"/>
                </a:cubicBezTo>
                <a:cubicBezTo>
                  <a:pt x="3062234" y="31279"/>
                  <a:pt x="3016087" y="16622"/>
                  <a:pt x="2966225" y="0"/>
                </a:cubicBezTo>
                <a:cubicBezTo>
                  <a:pt x="2735766" y="3717"/>
                  <a:pt x="2505138" y="1557"/>
                  <a:pt x="2274849" y="11152"/>
                </a:cubicBezTo>
                <a:cubicBezTo>
                  <a:pt x="2236975" y="12730"/>
                  <a:pt x="2201132" y="30547"/>
                  <a:pt x="2163337" y="33454"/>
                </a:cubicBezTo>
                <a:lnTo>
                  <a:pt x="2018371" y="44605"/>
                </a:lnTo>
                <a:cubicBezTo>
                  <a:pt x="2007220" y="48322"/>
                  <a:pt x="1995923" y="51630"/>
                  <a:pt x="1984917" y="55757"/>
                </a:cubicBezTo>
                <a:cubicBezTo>
                  <a:pt x="1966175" y="62785"/>
                  <a:pt x="1948334" y="72307"/>
                  <a:pt x="1929161" y="78059"/>
                </a:cubicBezTo>
                <a:cubicBezTo>
                  <a:pt x="1869900" y="95837"/>
                  <a:pt x="1761138" y="97782"/>
                  <a:pt x="1717288" y="100361"/>
                </a:cubicBezTo>
                <a:lnTo>
                  <a:pt x="1494264" y="111513"/>
                </a:lnTo>
                <a:lnTo>
                  <a:pt x="1427356" y="133815"/>
                </a:lnTo>
                <a:lnTo>
                  <a:pt x="1393903" y="144966"/>
                </a:lnTo>
                <a:cubicBezTo>
                  <a:pt x="1252660" y="141043"/>
                  <a:pt x="1111454" y="133815"/>
                  <a:pt x="970156" y="133815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52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Animation Loop</a:t>
            </a:r>
          </a:p>
        </p:txBody>
      </p:sp>
      <p:sp>
        <p:nvSpPr>
          <p:cNvPr id="5" name="Rectangle 4"/>
          <p:cNvSpPr/>
          <p:nvPr/>
        </p:nvSpPr>
        <p:spPr>
          <a:xfrm>
            <a:off x="1226634" y="151727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setup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true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//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pause(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68351" y="1182029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33532" y="3311913"/>
            <a:ext cx="2430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If you don’t pause, humans won’t be able to </a:t>
            </a:r>
            <a:r>
              <a:rPr lang="en-US">
                <a:solidFill>
                  <a:srgbClr val="0027FF"/>
                </a:solidFill>
              </a:rPr>
              <a:t>see it</a:t>
            </a:r>
            <a:endParaRPr lang="en-US" dirty="0">
              <a:solidFill>
                <a:srgbClr val="0027FF"/>
              </a:solidFill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1918010" y="3311912"/>
            <a:ext cx="2174488" cy="814039"/>
          </a:xfrm>
          <a:custGeom>
            <a:avLst/>
            <a:gdLst>
              <a:gd name="connsiteX0" fmla="*/ 1527717 w 2174488"/>
              <a:gd name="connsiteY0" fmla="*/ 111512 h 814039"/>
              <a:gd name="connsiteX1" fmla="*/ 1148575 w 2174488"/>
              <a:gd name="connsiteY1" fmla="*/ 111512 h 814039"/>
              <a:gd name="connsiteX2" fmla="*/ 1070517 w 2174488"/>
              <a:gd name="connsiteY2" fmla="*/ 89210 h 814039"/>
              <a:gd name="connsiteX3" fmla="*/ 992458 w 2174488"/>
              <a:gd name="connsiteY3" fmla="*/ 78059 h 814039"/>
              <a:gd name="connsiteX4" fmla="*/ 914400 w 2174488"/>
              <a:gd name="connsiteY4" fmla="*/ 55756 h 814039"/>
              <a:gd name="connsiteX5" fmla="*/ 847492 w 2174488"/>
              <a:gd name="connsiteY5" fmla="*/ 33454 h 814039"/>
              <a:gd name="connsiteX6" fmla="*/ 747131 w 2174488"/>
              <a:gd name="connsiteY6" fmla="*/ 11151 h 814039"/>
              <a:gd name="connsiteX7" fmla="*/ 702527 w 2174488"/>
              <a:gd name="connsiteY7" fmla="*/ 0 h 814039"/>
              <a:gd name="connsiteX8" fmla="*/ 211873 w 2174488"/>
              <a:gd name="connsiteY8" fmla="*/ 11151 h 814039"/>
              <a:gd name="connsiteX9" fmla="*/ 178419 w 2174488"/>
              <a:gd name="connsiteY9" fmla="*/ 33454 h 814039"/>
              <a:gd name="connsiteX10" fmla="*/ 111512 w 2174488"/>
              <a:gd name="connsiteY10" fmla="*/ 89210 h 814039"/>
              <a:gd name="connsiteX11" fmla="*/ 89210 w 2174488"/>
              <a:gd name="connsiteY11" fmla="*/ 122664 h 814039"/>
              <a:gd name="connsiteX12" fmla="*/ 66907 w 2174488"/>
              <a:gd name="connsiteY12" fmla="*/ 144966 h 814039"/>
              <a:gd name="connsiteX13" fmla="*/ 33453 w 2174488"/>
              <a:gd name="connsiteY13" fmla="*/ 200722 h 814039"/>
              <a:gd name="connsiteX14" fmla="*/ 11151 w 2174488"/>
              <a:gd name="connsiteY14" fmla="*/ 278781 h 814039"/>
              <a:gd name="connsiteX15" fmla="*/ 0 w 2174488"/>
              <a:gd name="connsiteY15" fmla="*/ 312234 h 814039"/>
              <a:gd name="connsiteX16" fmla="*/ 11151 w 2174488"/>
              <a:gd name="connsiteY16" fmla="*/ 501805 h 814039"/>
              <a:gd name="connsiteX17" fmla="*/ 22302 w 2174488"/>
              <a:gd name="connsiteY17" fmla="*/ 535259 h 814039"/>
              <a:gd name="connsiteX18" fmla="*/ 66907 w 2174488"/>
              <a:gd name="connsiteY18" fmla="*/ 591015 h 814039"/>
              <a:gd name="connsiteX19" fmla="*/ 100361 w 2174488"/>
              <a:gd name="connsiteY19" fmla="*/ 613317 h 814039"/>
              <a:gd name="connsiteX20" fmla="*/ 144966 w 2174488"/>
              <a:gd name="connsiteY20" fmla="*/ 646771 h 814039"/>
              <a:gd name="connsiteX21" fmla="*/ 189570 w 2174488"/>
              <a:gd name="connsiteY21" fmla="*/ 657922 h 814039"/>
              <a:gd name="connsiteX22" fmla="*/ 301083 w 2174488"/>
              <a:gd name="connsiteY22" fmla="*/ 702527 h 814039"/>
              <a:gd name="connsiteX23" fmla="*/ 356839 w 2174488"/>
              <a:gd name="connsiteY23" fmla="*/ 724829 h 814039"/>
              <a:gd name="connsiteX24" fmla="*/ 446049 w 2174488"/>
              <a:gd name="connsiteY24" fmla="*/ 747132 h 814039"/>
              <a:gd name="connsiteX25" fmla="*/ 512956 w 2174488"/>
              <a:gd name="connsiteY25" fmla="*/ 769434 h 814039"/>
              <a:gd name="connsiteX26" fmla="*/ 613317 w 2174488"/>
              <a:gd name="connsiteY26" fmla="*/ 780586 h 814039"/>
              <a:gd name="connsiteX27" fmla="*/ 724829 w 2174488"/>
              <a:gd name="connsiteY27" fmla="*/ 802888 h 814039"/>
              <a:gd name="connsiteX28" fmla="*/ 780585 w 2174488"/>
              <a:gd name="connsiteY28" fmla="*/ 814039 h 814039"/>
              <a:gd name="connsiteX29" fmla="*/ 1895707 w 2174488"/>
              <a:gd name="connsiteY29" fmla="*/ 802888 h 814039"/>
              <a:gd name="connsiteX30" fmla="*/ 1940312 w 2174488"/>
              <a:gd name="connsiteY30" fmla="*/ 791737 h 814039"/>
              <a:gd name="connsiteX31" fmla="*/ 2018370 w 2174488"/>
              <a:gd name="connsiteY31" fmla="*/ 758283 h 814039"/>
              <a:gd name="connsiteX32" fmla="*/ 2085278 w 2174488"/>
              <a:gd name="connsiteY32" fmla="*/ 713678 h 814039"/>
              <a:gd name="connsiteX33" fmla="*/ 2129883 w 2174488"/>
              <a:gd name="connsiteY33" fmla="*/ 657922 h 814039"/>
              <a:gd name="connsiteX34" fmla="*/ 2152185 w 2174488"/>
              <a:gd name="connsiteY34" fmla="*/ 624468 h 814039"/>
              <a:gd name="connsiteX35" fmla="*/ 2163336 w 2174488"/>
              <a:gd name="connsiteY35" fmla="*/ 579864 h 814039"/>
              <a:gd name="connsiteX36" fmla="*/ 2174488 w 2174488"/>
              <a:gd name="connsiteY36" fmla="*/ 546410 h 814039"/>
              <a:gd name="connsiteX37" fmla="*/ 2163336 w 2174488"/>
              <a:gd name="connsiteY37" fmla="*/ 379142 h 814039"/>
              <a:gd name="connsiteX38" fmla="*/ 2141034 w 2174488"/>
              <a:gd name="connsiteY38" fmla="*/ 345688 h 814039"/>
              <a:gd name="connsiteX39" fmla="*/ 2074127 w 2174488"/>
              <a:gd name="connsiteY39" fmla="*/ 289932 h 814039"/>
              <a:gd name="connsiteX40" fmla="*/ 2029522 w 2174488"/>
              <a:gd name="connsiteY40" fmla="*/ 267629 h 814039"/>
              <a:gd name="connsiteX41" fmla="*/ 1940312 w 2174488"/>
              <a:gd name="connsiteY41" fmla="*/ 211873 h 814039"/>
              <a:gd name="connsiteX42" fmla="*/ 1895707 w 2174488"/>
              <a:gd name="connsiteY42" fmla="*/ 178420 h 814039"/>
              <a:gd name="connsiteX43" fmla="*/ 1839951 w 2174488"/>
              <a:gd name="connsiteY43" fmla="*/ 156117 h 814039"/>
              <a:gd name="connsiteX44" fmla="*/ 1795346 w 2174488"/>
              <a:gd name="connsiteY44" fmla="*/ 133815 h 814039"/>
              <a:gd name="connsiteX45" fmla="*/ 1761892 w 2174488"/>
              <a:gd name="connsiteY45" fmla="*/ 122664 h 814039"/>
              <a:gd name="connsiteX46" fmla="*/ 1717288 w 2174488"/>
              <a:gd name="connsiteY46" fmla="*/ 100361 h 814039"/>
              <a:gd name="connsiteX47" fmla="*/ 1605775 w 2174488"/>
              <a:gd name="connsiteY47" fmla="*/ 78059 h 814039"/>
              <a:gd name="connsiteX48" fmla="*/ 1572322 w 2174488"/>
              <a:gd name="connsiteY48" fmla="*/ 66908 h 814039"/>
              <a:gd name="connsiteX49" fmla="*/ 1237785 w 2174488"/>
              <a:gd name="connsiteY49" fmla="*/ 55756 h 814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174488" h="814039">
                <a:moveTo>
                  <a:pt x="1527717" y="111512"/>
                </a:moveTo>
                <a:cubicBezTo>
                  <a:pt x="1372226" y="142612"/>
                  <a:pt x="1456591" y="130180"/>
                  <a:pt x="1148575" y="111512"/>
                </a:cubicBezTo>
                <a:cubicBezTo>
                  <a:pt x="1108806" y="109102"/>
                  <a:pt x="1106055" y="96317"/>
                  <a:pt x="1070517" y="89210"/>
                </a:cubicBezTo>
                <a:cubicBezTo>
                  <a:pt x="1044744" y="84055"/>
                  <a:pt x="1018478" y="81776"/>
                  <a:pt x="992458" y="78059"/>
                </a:cubicBezTo>
                <a:cubicBezTo>
                  <a:pt x="880051" y="40590"/>
                  <a:pt x="1054396" y="97755"/>
                  <a:pt x="914400" y="55756"/>
                </a:cubicBezTo>
                <a:cubicBezTo>
                  <a:pt x="891882" y="49001"/>
                  <a:pt x="870010" y="40209"/>
                  <a:pt x="847492" y="33454"/>
                </a:cubicBezTo>
                <a:cubicBezTo>
                  <a:pt x="808645" y="21800"/>
                  <a:pt x="788055" y="20245"/>
                  <a:pt x="747131" y="11151"/>
                </a:cubicBezTo>
                <a:cubicBezTo>
                  <a:pt x="732170" y="7826"/>
                  <a:pt x="717395" y="3717"/>
                  <a:pt x="702527" y="0"/>
                </a:cubicBezTo>
                <a:cubicBezTo>
                  <a:pt x="538976" y="3717"/>
                  <a:pt x="375134" y="730"/>
                  <a:pt x="211873" y="11151"/>
                </a:cubicBezTo>
                <a:cubicBezTo>
                  <a:pt x="198498" y="12005"/>
                  <a:pt x="188715" y="24874"/>
                  <a:pt x="178419" y="33454"/>
                </a:cubicBezTo>
                <a:cubicBezTo>
                  <a:pt x="92566" y="104999"/>
                  <a:pt x="194566" y="33843"/>
                  <a:pt x="111512" y="89210"/>
                </a:cubicBezTo>
                <a:cubicBezTo>
                  <a:pt x="104078" y="100361"/>
                  <a:pt x="97582" y="112199"/>
                  <a:pt x="89210" y="122664"/>
                </a:cubicBezTo>
                <a:cubicBezTo>
                  <a:pt x="82642" y="130874"/>
                  <a:pt x="72316" y="135951"/>
                  <a:pt x="66907" y="144966"/>
                </a:cubicBezTo>
                <a:cubicBezTo>
                  <a:pt x="23479" y="217345"/>
                  <a:pt x="89964" y="144214"/>
                  <a:pt x="33453" y="200722"/>
                </a:cubicBezTo>
                <a:cubicBezTo>
                  <a:pt x="6715" y="280939"/>
                  <a:pt x="39157" y="180758"/>
                  <a:pt x="11151" y="278781"/>
                </a:cubicBezTo>
                <a:cubicBezTo>
                  <a:pt x="7922" y="290083"/>
                  <a:pt x="3717" y="301083"/>
                  <a:pt x="0" y="312234"/>
                </a:cubicBezTo>
                <a:cubicBezTo>
                  <a:pt x="3717" y="375424"/>
                  <a:pt x="4853" y="438820"/>
                  <a:pt x="11151" y="501805"/>
                </a:cubicBezTo>
                <a:cubicBezTo>
                  <a:pt x="12321" y="513501"/>
                  <a:pt x="17045" y="524745"/>
                  <a:pt x="22302" y="535259"/>
                </a:cubicBezTo>
                <a:cubicBezTo>
                  <a:pt x="31960" y="554574"/>
                  <a:pt x="49623" y="577188"/>
                  <a:pt x="66907" y="591015"/>
                </a:cubicBezTo>
                <a:cubicBezTo>
                  <a:pt x="77372" y="599387"/>
                  <a:pt x="89455" y="605527"/>
                  <a:pt x="100361" y="613317"/>
                </a:cubicBezTo>
                <a:cubicBezTo>
                  <a:pt x="115485" y="624120"/>
                  <a:pt x="128343" y="638459"/>
                  <a:pt x="144966" y="646771"/>
                </a:cubicBezTo>
                <a:cubicBezTo>
                  <a:pt x="158674" y="653625"/>
                  <a:pt x="174702" y="654205"/>
                  <a:pt x="189570" y="657922"/>
                </a:cubicBezTo>
                <a:cubicBezTo>
                  <a:pt x="290934" y="718740"/>
                  <a:pt x="198404" y="671724"/>
                  <a:pt x="301083" y="702527"/>
                </a:cubicBezTo>
                <a:cubicBezTo>
                  <a:pt x="320256" y="708279"/>
                  <a:pt x="337707" y="718942"/>
                  <a:pt x="356839" y="724829"/>
                </a:cubicBezTo>
                <a:cubicBezTo>
                  <a:pt x="386135" y="733843"/>
                  <a:pt x="416970" y="737439"/>
                  <a:pt x="446049" y="747132"/>
                </a:cubicBezTo>
                <a:cubicBezTo>
                  <a:pt x="468351" y="754566"/>
                  <a:pt x="489591" y="766838"/>
                  <a:pt x="512956" y="769434"/>
                </a:cubicBezTo>
                <a:cubicBezTo>
                  <a:pt x="546410" y="773151"/>
                  <a:pt x="580069" y="775336"/>
                  <a:pt x="613317" y="780586"/>
                </a:cubicBezTo>
                <a:cubicBezTo>
                  <a:pt x="650760" y="786498"/>
                  <a:pt x="687658" y="795454"/>
                  <a:pt x="724829" y="802888"/>
                </a:cubicBezTo>
                <a:lnTo>
                  <a:pt x="780585" y="814039"/>
                </a:lnTo>
                <a:lnTo>
                  <a:pt x="1895707" y="802888"/>
                </a:lnTo>
                <a:cubicBezTo>
                  <a:pt x="1911030" y="802593"/>
                  <a:pt x="1925576" y="795947"/>
                  <a:pt x="1940312" y="791737"/>
                </a:cubicBezTo>
                <a:cubicBezTo>
                  <a:pt x="1969680" y="783346"/>
                  <a:pt x="1991333" y="774506"/>
                  <a:pt x="2018370" y="758283"/>
                </a:cubicBezTo>
                <a:cubicBezTo>
                  <a:pt x="2041355" y="744492"/>
                  <a:pt x="2085278" y="713678"/>
                  <a:pt x="2085278" y="713678"/>
                </a:cubicBezTo>
                <a:cubicBezTo>
                  <a:pt x="2153927" y="610705"/>
                  <a:pt x="2066320" y="737377"/>
                  <a:pt x="2129883" y="657922"/>
                </a:cubicBezTo>
                <a:cubicBezTo>
                  <a:pt x="2138255" y="647457"/>
                  <a:pt x="2144751" y="635619"/>
                  <a:pt x="2152185" y="624468"/>
                </a:cubicBezTo>
                <a:cubicBezTo>
                  <a:pt x="2155902" y="609600"/>
                  <a:pt x="2159126" y="594600"/>
                  <a:pt x="2163336" y="579864"/>
                </a:cubicBezTo>
                <a:cubicBezTo>
                  <a:pt x="2166565" y="568562"/>
                  <a:pt x="2174488" y="558165"/>
                  <a:pt x="2174488" y="546410"/>
                </a:cubicBezTo>
                <a:cubicBezTo>
                  <a:pt x="2174488" y="490530"/>
                  <a:pt x="2172523" y="434261"/>
                  <a:pt x="2163336" y="379142"/>
                </a:cubicBezTo>
                <a:cubicBezTo>
                  <a:pt x="2161133" y="365922"/>
                  <a:pt x="2149614" y="355984"/>
                  <a:pt x="2141034" y="345688"/>
                </a:cubicBezTo>
                <a:cubicBezTo>
                  <a:pt x="2120067" y="320528"/>
                  <a:pt x="2102037" y="305881"/>
                  <a:pt x="2074127" y="289932"/>
                </a:cubicBezTo>
                <a:cubicBezTo>
                  <a:pt x="2059694" y="281684"/>
                  <a:pt x="2043881" y="276005"/>
                  <a:pt x="2029522" y="267629"/>
                </a:cubicBezTo>
                <a:cubicBezTo>
                  <a:pt x="1999232" y="249960"/>
                  <a:pt x="1968366" y="232913"/>
                  <a:pt x="1940312" y="211873"/>
                </a:cubicBezTo>
                <a:cubicBezTo>
                  <a:pt x="1925444" y="200722"/>
                  <a:pt x="1911953" y="187446"/>
                  <a:pt x="1895707" y="178420"/>
                </a:cubicBezTo>
                <a:cubicBezTo>
                  <a:pt x="1878209" y="168699"/>
                  <a:pt x="1858243" y="164247"/>
                  <a:pt x="1839951" y="156117"/>
                </a:cubicBezTo>
                <a:cubicBezTo>
                  <a:pt x="1824761" y="149366"/>
                  <a:pt x="1810625" y="140363"/>
                  <a:pt x="1795346" y="133815"/>
                </a:cubicBezTo>
                <a:cubicBezTo>
                  <a:pt x="1784542" y="129185"/>
                  <a:pt x="1772696" y="127294"/>
                  <a:pt x="1761892" y="122664"/>
                </a:cubicBezTo>
                <a:cubicBezTo>
                  <a:pt x="1746613" y="116116"/>
                  <a:pt x="1732853" y="106198"/>
                  <a:pt x="1717288" y="100361"/>
                </a:cubicBezTo>
                <a:cubicBezTo>
                  <a:pt x="1690674" y="90380"/>
                  <a:pt x="1628898" y="81913"/>
                  <a:pt x="1605775" y="78059"/>
                </a:cubicBezTo>
                <a:cubicBezTo>
                  <a:pt x="1594624" y="74342"/>
                  <a:pt x="1584053" y="67641"/>
                  <a:pt x="1572322" y="66908"/>
                </a:cubicBezTo>
                <a:cubicBezTo>
                  <a:pt x="1460965" y="59948"/>
                  <a:pt x="1349359" y="55756"/>
                  <a:pt x="1237785" y="55756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376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Move To Center</a:t>
            </a:r>
          </a:p>
        </p:txBody>
      </p:sp>
      <p:sp>
        <p:nvSpPr>
          <p:cNvPr id="5" name="Rectangle 4"/>
          <p:cNvSpPr/>
          <p:nvPr/>
        </p:nvSpPr>
        <p:spPr>
          <a:xfrm>
            <a:off x="1226634" y="151727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setup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GRect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r =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makeRect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latin typeface="Courier New" charset="0"/>
              </a:rPr>
              <a:t>!</a:t>
            </a:r>
            <a:r>
              <a:rPr lang="en-US" b="1" dirty="0" err="1">
                <a:latin typeface="Courier New" charset="0"/>
              </a:rPr>
              <a:t>isPastCenter</a:t>
            </a:r>
            <a:r>
              <a:rPr lang="en-US" b="1" dirty="0">
                <a:latin typeface="Courier New" charset="0"/>
              </a:rPr>
              <a:t>(r)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 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//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</a:t>
            </a:r>
            <a:r>
              <a:rPr lang="en-US" b="1" dirty="0" err="1">
                <a:latin typeface="Courier New" charset="0"/>
              </a:rPr>
              <a:t>r.move</a:t>
            </a:r>
            <a:r>
              <a:rPr lang="en-US" b="1" dirty="0">
                <a:latin typeface="Courier New" charset="0"/>
              </a:rPr>
              <a:t>(1, 0);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//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pause(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68351" y="1182029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49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018" y="1031397"/>
            <a:ext cx="7163767" cy="5178427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479883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D7A5FE-7F9C-5E46-B065-4C24A7819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83" y="791736"/>
            <a:ext cx="7726708" cy="5585357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1D092D89-361C-0A44-A07C-47350A35F114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Milestone #1</a:t>
            </a:r>
          </a:p>
        </p:txBody>
      </p:sp>
    </p:spTree>
    <p:extLst>
      <p:ext uri="{BB962C8B-B14F-4D97-AF65-F5344CB8AC3E}">
        <p14:creationId xmlns:p14="http://schemas.microsoft.com/office/powerpoint/2010/main" val="1633213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1906859" y="2163337"/>
            <a:ext cx="602165" cy="535258"/>
          </a:xfrm>
          <a:custGeom>
            <a:avLst/>
            <a:gdLst>
              <a:gd name="connsiteX0" fmla="*/ 200721 w 602165"/>
              <a:gd name="connsiteY0" fmla="*/ 44604 h 535258"/>
              <a:gd name="connsiteX1" fmla="*/ 122663 w 602165"/>
              <a:gd name="connsiteY1" fmla="*/ 66907 h 535258"/>
              <a:gd name="connsiteX2" fmla="*/ 66907 w 602165"/>
              <a:gd name="connsiteY2" fmla="*/ 111512 h 535258"/>
              <a:gd name="connsiteX3" fmla="*/ 55756 w 602165"/>
              <a:gd name="connsiteY3" fmla="*/ 144965 h 535258"/>
              <a:gd name="connsiteX4" fmla="*/ 33453 w 602165"/>
              <a:gd name="connsiteY4" fmla="*/ 167268 h 535258"/>
              <a:gd name="connsiteX5" fmla="*/ 0 w 602165"/>
              <a:gd name="connsiteY5" fmla="*/ 278780 h 535258"/>
              <a:gd name="connsiteX6" fmla="*/ 33453 w 602165"/>
              <a:gd name="connsiteY6" fmla="*/ 446048 h 535258"/>
              <a:gd name="connsiteX7" fmla="*/ 55756 w 602165"/>
              <a:gd name="connsiteY7" fmla="*/ 468351 h 535258"/>
              <a:gd name="connsiteX8" fmla="*/ 89209 w 602165"/>
              <a:gd name="connsiteY8" fmla="*/ 490653 h 535258"/>
              <a:gd name="connsiteX9" fmla="*/ 111512 w 602165"/>
              <a:gd name="connsiteY9" fmla="*/ 512956 h 535258"/>
              <a:gd name="connsiteX10" fmla="*/ 178419 w 602165"/>
              <a:gd name="connsiteY10" fmla="*/ 535258 h 535258"/>
              <a:gd name="connsiteX11" fmla="*/ 446048 w 602165"/>
              <a:gd name="connsiteY11" fmla="*/ 524107 h 535258"/>
              <a:gd name="connsiteX12" fmla="*/ 479502 w 602165"/>
              <a:gd name="connsiteY12" fmla="*/ 512956 h 535258"/>
              <a:gd name="connsiteX13" fmla="*/ 512956 w 602165"/>
              <a:gd name="connsiteY13" fmla="*/ 490653 h 535258"/>
              <a:gd name="connsiteX14" fmla="*/ 546409 w 602165"/>
              <a:gd name="connsiteY14" fmla="*/ 457200 h 535258"/>
              <a:gd name="connsiteX15" fmla="*/ 579863 w 602165"/>
              <a:gd name="connsiteY15" fmla="*/ 390292 h 535258"/>
              <a:gd name="connsiteX16" fmla="*/ 591014 w 602165"/>
              <a:gd name="connsiteY16" fmla="*/ 356839 h 535258"/>
              <a:gd name="connsiteX17" fmla="*/ 602165 w 602165"/>
              <a:gd name="connsiteY17" fmla="*/ 278780 h 535258"/>
              <a:gd name="connsiteX18" fmla="*/ 591014 w 602165"/>
              <a:gd name="connsiteY18" fmla="*/ 122663 h 535258"/>
              <a:gd name="connsiteX19" fmla="*/ 579863 w 602165"/>
              <a:gd name="connsiteY19" fmla="*/ 89209 h 535258"/>
              <a:gd name="connsiteX20" fmla="*/ 546409 w 602165"/>
              <a:gd name="connsiteY20" fmla="*/ 78058 h 535258"/>
              <a:gd name="connsiteX21" fmla="*/ 501804 w 602165"/>
              <a:gd name="connsiteY21" fmla="*/ 55756 h 535258"/>
              <a:gd name="connsiteX22" fmla="*/ 401443 w 602165"/>
              <a:gd name="connsiteY22" fmla="*/ 33453 h 535258"/>
              <a:gd name="connsiteX23" fmla="*/ 278780 w 602165"/>
              <a:gd name="connsiteY23" fmla="*/ 0 h 535258"/>
              <a:gd name="connsiteX24" fmla="*/ 200721 w 602165"/>
              <a:gd name="connsiteY24" fmla="*/ 44604 h 53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2165" h="535258">
                <a:moveTo>
                  <a:pt x="200721" y="44604"/>
                </a:moveTo>
                <a:cubicBezTo>
                  <a:pt x="186435" y="48176"/>
                  <a:pt x="138657" y="58910"/>
                  <a:pt x="122663" y="66907"/>
                </a:cubicBezTo>
                <a:cubicBezTo>
                  <a:pt x="94526" y="80975"/>
                  <a:pt x="87652" y="90766"/>
                  <a:pt x="66907" y="111512"/>
                </a:cubicBezTo>
                <a:cubicBezTo>
                  <a:pt x="63190" y="122663"/>
                  <a:pt x="61804" y="134886"/>
                  <a:pt x="55756" y="144965"/>
                </a:cubicBezTo>
                <a:cubicBezTo>
                  <a:pt x="50347" y="153980"/>
                  <a:pt x="38155" y="157864"/>
                  <a:pt x="33453" y="167268"/>
                </a:cubicBezTo>
                <a:cubicBezTo>
                  <a:pt x="19879" y="194416"/>
                  <a:pt x="8003" y="246766"/>
                  <a:pt x="0" y="278780"/>
                </a:cubicBezTo>
                <a:cubicBezTo>
                  <a:pt x="8603" y="382022"/>
                  <a:pt x="-12581" y="388506"/>
                  <a:pt x="33453" y="446048"/>
                </a:cubicBezTo>
                <a:cubicBezTo>
                  <a:pt x="40021" y="454258"/>
                  <a:pt x="47546" y="461783"/>
                  <a:pt x="55756" y="468351"/>
                </a:cubicBezTo>
                <a:cubicBezTo>
                  <a:pt x="66221" y="476723"/>
                  <a:pt x="78744" y="482281"/>
                  <a:pt x="89209" y="490653"/>
                </a:cubicBezTo>
                <a:cubicBezTo>
                  <a:pt x="97419" y="497221"/>
                  <a:pt x="102108" y="508254"/>
                  <a:pt x="111512" y="512956"/>
                </a:cubicBezTo>
                <a:cubicBezTo>
                  <a:pt x="132539" y="523469"/>
                  <a:pt x="178419" y="535258"/>
                  <a:pt x="178419" y="535258"/>
                </a:cubicBezTo>
                <a:cubicBezTo>
                  <a:pt x="267629" y="531541"/>
                  <a:pt x="357005" y="530703"/>
                  <a:pt x="446048" y="524107"/>
                </a:cubicBezTo>
                <a:cubicBezTo>
                  <a:pt x="457770" y="523239"/>
                  <a:pt x="468988" y="518213"/>
                  <a:pt x="479502" y="512956"/>
                </a:cubicBezTo>
                <a:cubicBezTo>
                  <a:pt x="491489" y="506962"/>
                  <a:pt x="502660" y="499233"/>
                  <a:pt x="512956" y="490653"/>
                </a:cubicBezTo>
                <a:cubicBezTo>
                  <a:pt x="525071" y="480557"/>
                  <a:pt x="535258" y="468351"/>
                  <a:pt x="546409" y="457200"/>
                </a:cubicBezTo>
                <a:cubicBezTo>
                  <a:pt x="574441" y="373109"/>
                  <a:pt x="536627" y="476765"/>
                  <a:pt x="579863" y="390292"/>
                </a:cubicBezTo>
                <a:cubicBezTo>
                  <a:pt x="585120" y="379779"/>
                  <a:pt x="587297" y="367990"/>
                  <a:pt x="591014" y="356839"/>
                </a:cubicBezTo>
                <a:cubicBezTo>
                  <a:pt x="594731" y="330819"/>
                  <a:pt x="602165" y="305064"/>
                  <a:pt x="602165" y="278780"/>
                </a:cubicBezTo>
                <a:cubicBezTo>
                  <a:pt x="602165" y="226608"/>
                  <a:pt x="597110" y="174477"/>
                  <a:pt x="591014" y="122663"/>
                </a:cubicBezTo>
                <a:cubicBezTo>
                  <a:pt x="589641" y="110989"/>
                  <a:pt x="588175" y="97521"/>
                  <a:pt x="579863" y="89209"/>
                </a:cubicBezTo>
                <a:cubicBezTo>
                  <a:pt x="571551" y="80897"/>
                  <a:pt x="557213" y="82688"/>
                  <a:pt x="546409" y="78058"/>
                </a:cubicBezTo>
                <a:cubicBezTo>
                  <a:pt x="531130" y="71510"/>
                  <a:pt x="517083" y="62304"/>
                  <a:pt x="501804" y="55756"/>
                </a:cubicBezTo>
                <a:cubicBezTo>
                  <a:pt x="466860" y="40780"/>
                  <a:pt x="441553" y="40138"/>
                  <a:pt x="401443" y="33453"/>
                </a:cubicBezTo>
                <a:cubicBezTo>
                  <a:pt x="367847" y="22254"/>
                  <a:pt x="303935" y="0"/>
                  <a:pt x="278780" y="0"/>
                </a:cubicBezTo>
                <a:lnTo>
                  <a:pt x="200721" y="44604"/>
                </a:lnTo>
                <a:close/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973274" y="2228067"/>
            <a:ext cx="480150" cy="448226"/>
          </a:xfrm>
          <a:custGeom>
            <a:avLst/>
            <a:gdLst>
              <a:gd name="connsiteX0" fmla="*/ 11643 w 480150"/>
              <a:gd name="connsiteY0" fmla="*/ 158294 h 448226"/>
              <a:gd name="connsiteX1" fmla="*/ 22794 w 480150"/>
              <a:gd name="connsiteY1" fmla="*/ 113689 h 448226"/>
              <a:gd name="connsiteX2" fmla="*/ 45097 w 480150"/>
              <a:gd name="connsiteY2" fmla="*/ 91387 h 448226"/>
              <a:gd name="connsiteX3" fmla="*/ 56248 w 480150"/>
              <a:gd name="connsiteY3" fmla="*/ 124840 h 448226"/>
              <a:gd name="connsiteX4" fmla="*/ 22794 w 480150"/>
              <a:gd name="connsiteY4" fmla="*/ 280957 h 448226"/>
              <a:gd name="connsiteX5" fmla="*/ 11643 w 480150"/>
              <a:gd name="connsiteY5" fmla="*/ 314411 h 448226"/>
              <a:gd name="connsiteX6" fmla="*/ 492 w 480150"/>
              <a:gd name="connsiteY6" fmla="*/ 347865 h 448226"/>
              <a:gd name="connsiteX7" fmla="*/ 33946 w 480150"/>
              <a:gd name="connsiteY7" fmla="*/ 269806 h 448226"/>
              <a:gd name="connsiteX8" fmla="*/ 89702 w 480150"/>
              <a:gd name="connsiteY8" fmla="*/ 191748 h 448226"/>
              <a:gd name="connsiteX9" fmla="*/ 156609 w 480150"/>
              <a:gd name="connsiteY9" fmla="*/ 102538 h 448226"/>
              <a:gd name="connsiteX10" fmla="*/ 145458 w 480150"/>
              <a:gd name="connsiteY10" fmla="*/ 91387 h 448226"/>
              <a:gd name="connsiteX11" fmla="*/ 100853 w 480150"/>
              <a:gd name="connsiteY11" fmla="*/ 158294 h 448226"/>
              <a:gd name="connsiteX12" fmla="*/ 67399 w 480150"/>
              <a:gd name="connsiteY12" fmla="*/ 214050 h 448226"/>
              <a:gd name="connsiteX13" fmla="*/ 33946 w 480150"/>
              <a:gd name="connsiteY13" fmla="*/ 314411 h 448226"/>
              <a:gd name="connsiteX14" fmla="*/ 22794 w 480150"/>
              <a:gd name="connsiteY14" fmla="*/ 347865 h 448226"/>
              <a:gd name="connsiteX15" fmla="*/ 11643 w 480150"/>
              <a:gd name="connsiteY15" fmla="*/ 381318 h 448226"/>
              <a:gd name="connsiteX16" fmla="*/ 22794 w 480150"/>
              <a:gd name="connsiteY16" fmla="*/ 347865 h 448226"/>
              <a:gd name="connsiteX17" fmla="*/ 56248 w 480150"/>
              <a:gd name="connsiteY17" fmla="*/ 325562 h 448226"/>
              <a:gd name="connsiteX18" fmla="*/ 67399 w 480150"/>
              <a:gd name="connsiteY18" fmla="*/ 292109 h 448226"/>
              <a:gd name="connsiteX19" fmla="*/ 89702 w 480150"/>
              <a:gd name="connsiteY19" fmla="*/ 269806 h 448226"/>
              <a:gd name="connsiteX20" fmla="*/ 123155 w 480150"/>
              <a:gd name="connsiteY20" fmla="*/ 225201 h 448226"/>
              <a:gd name="connsiteX21" fmla="*/ 167760 w 480150"/>
              <a:gd name="connsiteY21" fmla="*/ 158294 h 448226"/>
              <a:gd name="connsiteX22" fmla="*/ 190063 w 480150"/>
              <a:gd name="connsiteY22" fmla="*/ 124840 h 448226"/>
              <a:gd name="connsiteX23" fmla="*/ 212365 w 480150"/>
              <a:gd name="connsiteY23" fmla="*/ 91387 h 448226"/>
              <a:gd name="connsiteX24" fmla="*/ 223516 w 480150"/>
              <a:gd name="connsiteY24" fmla="*/ 57933 h 448226"/>
              <a:gd name="connsiteX25" fmla="*/ 245819 w 480150"/>
              <a:gd name="connsiteY25" fmla="*/ 35631 h 448226"/>
              <a:gd name="connsiteX26" fmla="*/ 223516 w 480150"/>
              <a:gd name="connsiteY26" fmla="*/ 69084 h 448226"/>
              <a:gd name="connsiteX27" fmla="*/ 212365 w 480150"/>
              <a:gd name="connsiteY27" fmla="*/ 102538 h 448226"/>
              <a:gd name="connsiteX28" fmla="*/ 201214 w 480150"/>
              <a:gd name="connsiteY28" fmla="*/ 158294 h 448226"/>
              <a:gd name="connsiteX29" fmla="*/ 178911 w 480150"/>
              <a:gd name="connsiteY29" fmla="*/ 191748 h 448226"/>
              <a:gd name="connsiteX30" fmla="*/ 156609 w 480150"/>
              <a:gd name="connsiteY30" fmla="*/ 258655 h 448226"/>
              <a:gd name="connsiteX31" fmla="*/ 134306 w 480150"/>
              <a:gd name="connsiteY31" fmla="*/ 303260 h 448226"/>
              <a:gd name="connsiteX32" fmla="*/ 112004 w 480150"/>
              <a:gd name="connsiteY32" fmla="*/ 370167 h 448226"/>
              <a:gd name="connsiteX33" fmla="*/ 89702 w 480150"/>
              <a:gd name="connsiteY33" fmla="*/ 414772 h 448226"/>
              <a:gd name="connsiteX34" fmla="*/ 78550 w 480150"/>
              <a:gd name="connsiteY34" fmla="*/ 448226 h 448226"/>
              <a:gd name="connsiteX35" fmla="*/ 100853 w 480150"/>
              <a:gd name="connsiteY35" fmla="*/ 414772 h 448226"/>
              <a:gd name="connsiteX36" fmla="*/ 145458 w 480150"/>
              <a:gd name="connsiteY36" fmla="*/ 347865 h 448226"/>
              <a:gd name="connsiteX37" fmla="*/ 167760 w 480150"/>
              <a:gd name="connsiteY37" fmla="*/ 303260 h 448226"/>
              <a:gd name="connsiteX38" fmla="*/ 190063 w 480150"/>
              <a:gd name="connsiteY38" fmla="*/ 280957 h 448226"/>
              <a:gd name="connsiteX39" fmla="*/ 223516 w 480150"/>
              <a:gd name="connsiteY39" fmla="*/ 214050 h 448226"/>
              <a:gd name="connsiteX40" fmla="*/ 234667 w 480150"/>
              <a:gd name="connsiteY40" fmla="*/ 180596 h 448226"/>
              <a:gd name="connsiteX41" fmla="*/ 279272 w 480150"/>
              <a:gd name="connsiteY41" fmla="*/ 124840 h 448226"/>
              <a:gd name="connsiteX42" fmla="*/ 290424 w 480150"/>
              <a:gd name="connsiteY42" fmla="*/ 91387 h 448226"/>
              <a:gd name="connsiteX43" fmla="*/ 335028 w 480150"/>
              <a:gd name="connsiteY43" fmla="*/ 24479 h 448226"/>
              <a:gd name="connsiteX44" fmla="*/ 301575 w 480150"/>
              <a:gd name="connsiteY44" fmla="*/ 91387 h 448226"/>
              <a:gd name="connsiteX45" fmla="*/ 279272 w 480150"/>
              <a:gd name="connsiteY45" fmla="*/ 158294 h 448226"/>
              <a:gd name="connsiteX46" fmla="*/ 268121 w 480150"/>
              <a:gd name="connsiteY46" fmla="*/ 191748 h 448226"/>
              <a:gd name="connsiteX47" fmla="*/ 256970 w 480150"/>
              <a:gd name="connsiteY47" fmla="*/ 236353 h 448226"/>
              <a:gd name="connsiteX48" fmla="*/ 234667 w 480150"/>
              <a:gd name="connsiteY48" fmla="*/ 292109 h 448226"/>
              <a:gd name="connsiteX49" fmla="*/ 212365 w 480150"/>
              <a:gd name="connsiteY49" fmla="*/ 359016 h 448226"/>
              <a:gd name="connsiteX50" fmla="*/ 201214 w 480150"/>
              <a:gd name="connsiteY50" fmla="*/ 392470 h 448226"/>
              <a:gd name="connsiteX51" fmla="*/ 245819 w 480150"/>
              <a:gd name="connsiteY51" fmla="*/ 347865 h 448226"/>
              <a:gd name="connsiteX52" fmla="*/ 279272 w 480150"/>
              <a:gd name="connsiteY52" fmla="*/ 303260 h 448226"/>
              <a:gd name="connsiteX53" fmla="*/ 301575 w 480150"/>
              <a:gd name="connsiteY53" fmla="*/ 269806 h 448226"/>
              <a:gd name="connsiteX54" fmla="*/ 335028 w 480150"/>
              <a:gd name="connsiteY54" fmla="*/ 236353 h 448226"/>
              <a:gd name="connsiteX55" fmla="*/ 368482 w 480150"/>
              <a:gd name="connsiteY55" fmla="*/ 158294 h 448226"/>
              <a:gd name="connsiteX56" fmla="*/ 390785 w 480150"/>
              <a:gd name="connsiteY56" fmla="*/ 124840 h 448226"/>
              <a:gd name="connsiteX57" fmla="*/ 401936 w 480150"/>
              <a:gd name="connsiteY57" fmla="*/ 91387 h 448226"/>
              <a:gd name="connsiteX58" fmla="*/ 424238 w 480150"/>
              <a:gd name="connsiteY58" fmla="*/ 69084 h 448226"/>
              <a:gd name="connsiteX59" fmla="*/ 446541 w 480150"/>
              <a:gd name="connsiteY59" fmla="*/ 2177 h 448226"/>
              <a:gd name="connsiteX60" fmla="*/ 435389 w 480150"/>
              <a:gd name="connsiteY60" fmla="*/ 35631 h 448226"/>
              <a:gd name="connsiteX61" fmla="*/ 413087 w 480150"/>
              <a:gd name="connsiteY61" fmla="*/ 69084 h 448226"/>
              <a:gd name="connsiteX62" fmla="*/ 368482 w 480150"/>
              <a:gd name="connsiteY62" fmla="*/ 158294 h 448226"/>
              <a:gd name="connsiteX63" fmla="*/ 357331 w 480150"/>
              <a:gd name="connsiteY63" fmla="*/ 191748 h 448226"/>
              <a:gd name="connsiteX64" fmla="*/ 335028 w 480150"/>
              <a:gd name="connsiteY64" fmla="*/ 214050 h 448226"/>
              <a:gd name="connsiteX65" fmla="*/ 312726 w 480150"/>
              <a:gd name="connsiteY65" fmla="*/ 247504 h 448226"/>
              <a:gd name="connsiteX66" fmla="*/ 279272 w 480150"/>
              <a:gd name="connsiteY66" fmla="*/ 314411 h 448226"/>
              <a:gd name="connsiteX67" fmla="*/ 290424 w 480150"/>
              <a:gd name="connsiteY67" fmla="*/ 370167 h 448226"/>
              <a:gd name="connsiteX68" fmla="*/ 323877 w 480150"/>
              <a:gd name="connsiteY68" fmla="*/ 336713 h 448226"/>
              <a:gd name="connsiteX69" fmla="*/ 368482 w 480150"/>
              <a:gd name="connsiteY69" fmla="*/ 269806 h 448226"/>
              <a:gd name="connsiteX70" fmla="*/ 446541 w 480150"/>
              <a:gd name="connsiteY70" fmla="*/ 202899 h 448226"/>
              <a:gd name="connsiteX71" fmla="*/ 446541 w 480150"/>
              <a:gd name="connsiteY71" fmla="*/ 336713 h 448226"/>
              <a:gd name="connsiteX72" fmla="*/ 435389 w 480150"/>
              <a:gd name="connsiteY72" fmla="*/ 370167 h 448226"/>
              <a:gd name="connsiteX73" fmla="*/ 457692 w 480150"/>
              <a:gd name="connsiteY73" fmla="*/ 347865 h 448226"/>
              <a:gd name="connsiteX74" fmla="*/ 468843 w 480150"/>
              <a:gd name="connsiteY74" fmla="*/ 292109 h 448226"/>
              <a:gd name="connsiteX75" fmla="*/ 479994 w 480150"/>
              <a:gd name="connsiteY75" fmla="*/ 236353 h 44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480150" h="448226">
                <a:moveTo>
                  <a:pt x="11643" y="158294"/>
                </a:moveTo>
                <a:cubicBezTo>
                  <a:pt x="15360" y="143426"/>
                  <a:pt x="15940" y="127397"/>
                  <a:pt x="22794" y="113689"/>
                </a:cubicBezTo>
                <a:cubicBezTo>
                  <a:pt x="27496" y="104285"/>
                  <a:pt x="35123" y="88062"/>
                  <a:pt x="45097" y="91387"/>
                </a:cubicBezTo>
                <a:cubicBezTo>
                  <a:pt x="56248" y="95104"/>
                  <a:pt x="52531" y="113689"/>
                  <a:pt x="56248" y="124840"/>
                </a:cubicBezTo>
                <a:cubicBezTo>
                  <a:pt x="42181" y="237381"/>
                  <a:pt x="54574" y="185617"/>
                  <a:pt x="22794" y="280957"/>
                </a:cubicBezTo>
                <a:lnTo>
                  <a:pt x="11643" y="314411"/>
                </a:lnTo>
                <a:cubicBezTo>
                  <a:pt x="7926" y="325562"/>
                  <a:pt x="-2359" y="359269"/>
                  <a:pt x="492" y="347865"/>
                </a:cubicBezTo>
                <a:cubicBezTo>
                  <a:pt x="14893" y="290258"/>
                  <a:pt x="3142" y="316012"/>
                  <a:pt x="33946" y="269806"/>
                </a:cubicBezTo>
                <a:cubicBezTo>
                  <a:pt x="61608" y="186821"/>
                  <a:pt x="19145" y="297587"/>
                  <a:pt x="89702" y="191748"/>
                </a:cubicBezTo>
                <a:cubicBezTo>
                  <a:pt x="140138" y="116092"/>
                  <a:pt x="115352" y="143793"/>
                  <a:pt x="156609" y="102538"/>
                </a:cubicBezTo>
                <a:cubicBezTo>
                  <a:pt x="164240" y="79644"/>
                  <a:pt x="182193" y="42406"/>
                  <a:pt x="145458" y="91387"/>
                </a:cubicBezTo>
                <a:cubicBezTo>
                  <a:pt x="129376" y="112830"/>
                  <a:pt x="109329" y="132865"/>
                  <a:pt x="100853" y="158294"/>
                </a:cubicBezTo>
                <a:cubicBezTo>
                  <a:pt x="86377" y="201722"/>
                  <a:pt x="98014" y="183436"/>
                  <a:pt x="67399" y="214050"/>
                </a:cubicBezTo>
                <a:lnTo>
                  <a:pt x="33946" y="314411"/>
                </a:lnTo>
                <a:lnTo>
                  <a:pt x="22794" y="347865"/>
                </a:lnTo>
                <a:lnTo>
                  <a:pt x="11643" y="381318"/>
                </a:lnTo>
                <a:cubicBezTo>
                  <a:pt x="11643" y="381318"/>
                  <a:pt x="13014" y="354385"/>
                  <a:pt x="22794" y="347865"/>
                </a:cubicBezTo>
                <a:lnTo>
                  <a:pt x="56248" y="325562"/>
                </a:lnTo>
                <a:cubicBezTo>
                  <a:pt x="59965" y="314411"/>
                  <a:pt x="61351" y="302188"/>
                  <a:pt x="67399" y="292109"/>
                </a:cubicBezTo>
                <a:cubicBezTo>
                  <a:pt x="72808" y="283094"/>
                  <a:pt x="82971" y="277883"/>
                  <a:pt x="89702" y="269806"/>
                </a:cubicBezTo>
                <a:cubicBezTo>
                  <a:pt x="101600" y="255528"/>
                  <a:pt x="112497" y="240427"/>
                  <a:pt x="123155" y="225201"/>
                </a:cubicBezTo>
                <a:cubicBezTo>
                  <a:pt x="138526" y="203242"/>
                  <a:pt x="152892" y="180596"/>
                  <a:pt x="167760" y="158294"/>
                </a:cubicBezTo>
                <a:lnTo>
                  <a:pt x="190063" y="124840"/>
                </a:lnTo>
                <a:lnTo>
                  <a:pt x="212365" y="91387"/>
                </a:lnTo>
                <a:cubicBezTo>
                  <a:pt x="216082" y="80236"/>
                  <a:pt x="217468" y="68012"/>
                  <a:pt x="223516" y="57933"/>
                </a:cubicBezTo>
                <a:cubicBezTo>
                  <a:pt x="228925" y="48918"/>
                  <a:pt x="245819" y="25118"/>
                  <a:pt x="245819" y="35631"/>
                </a:cubicBezTo>
                <a:cubicBezTo>
                  <a:pt x="245819" y="49033"/>
                  <a:pt x="230950" y="57933"/>
                  <a:pt x="223516" y="69084"/>
                </a:cubicBezTo>
                <a:cubicBezTo>
                  <a:pt x="219799" y="80235"/>
                  <a:pt x="215216" y="91134"/>
                  <a:pt x="212365" y="102538"/>
                </a:cubicBezTo>
                <a:cubicBezTo>
                  <a:pt x="207768" y="120926"/>
                  <a:pt x="207869" y="140547"/>
                  <a:pt x="201214" y="158294"/>
                </a:cubicBezTo>
                <a:cubicBezTo>
                  <a:pt x="196508" y="170843"/>
                  <a:pt x="186345" y="180597"/>
                  <a:pt x="178911" y="191748"/>
                </a:cubicBezTo>
                <a:cubicBezTo>
                  <a:pt x="171477" y="214050"/>
                  <a:pt x="167123" y="237628"/>
                  <a:pt x="156609" y="258655"/>
                </a:cubicBezTo>
                <a:cubicBezTo>
                  <a:pt x="149175" y="273523"/>
                  <a:pt x="140480" y="287826"/>
                  <a:pt x="134306" y="303260"/>
                </a:cubicBezTo>
                <a:cubicBezTo>
                  <a:pt x="125575" y="325087"/>
                  <a:pt x="122517" y="349140"/>
                  <a:pt x="112004" y="370167"/>
                </a:cubicBezTo>
                <a:cubicBezTo>
                  <a:pt x="104570" y="385035"/>
                  <a:pt x="96250" y="399493"/>
                  <a:pt x="89702" y="414772"/>
                </a:cubicBezTo>
                <a:cubicBezTo>
                  <a:pt x="85072" y="425576"/>
                  <a:pt x="66795" y="448226"/>
                  <a:pt x="78550" y="448226"/>
                </a:cubicBezTo>
                <a:cubicBezTo>
                  <a:pt x="91952" y="448226"/>
                  <a:pt x="94204" y="426408"/>
                  <a:pt x="100853" y="414772"/>
                </a:cubicBezTo>
                <a:cubicBezTo>
                  <a:pt x="136859" y="351762"/>
                  <a:pt x="105707" y="387614"/>
                  <a:pt x="145458" y="347865"/>
                </a:cubicBezTo>
                <a:cubicBezTo>
                  <a:pt x="152892" y="332997"/>
                  <a:pt x="158539" y="317091"/>
                  <a:pt x="167760" y="303260"/>
                </a:cubicBezTo>
                <a:cubicBezTo>
                  <a:pt x="173592" y="294512"/>
                  <a:pt x="185361" y="290361"/>
                  <a:pt x="190063" y="280957"/>
                </a:cubicBezTo>
                <a:cubicBezTo>
                  <a:pt x="231168" y="198748"/>
                  <a:pt x="171578" y="265990"/>
                  <a:pt x="223516" y="214050"/>
                </a:cubicBezTo>
                <a:cubicBezTo>
                  <a:pt x="227233" y="202899"/>
                  <a:pt x="229410" y="191110"/>
                  <a:pt x="234667" y="180596"/>
                </a:cubicBezTo>
                <a:cubicBezTo>
                  <a:pt x="248732" y="152466"/>
                  <a:pt x="258531" y="145582"/>
                  <a:pt x="279272" y="124840"/>
                </a:cubicBezTo>
                <a:cubicBezTo>
                  <a:pt x="282989" y="113689"/>
                  <a:pt x="284716" y="101662"/>
                  <a:pt x="290424" y="91387"/>
                </a:cubicBezTo>
                <a:cubicBezTo>
                  <a:pt x="303441" y="67956"/>
                  <a:pt x="343504" y="-950"/>
                  <a:pt x="335028" y="24479"/>
                </a:cubicBezTo>
                <a:cubicBezTo>
                  <a:pt x="294365" y="146471"/>
                  <a:pt x="359214" y="-38299"/>
                  <a:pt x="301575" y="91387"/>
                </a:cubicBezTo>
                <a:cubicBezTo>
                  <a:pt x="292027" y="112870"/>
                  <a:pt x="286706" y="135992"/>
                  <a:pt x="279272" y="158294"/>
                </a:cubicBezTo>
                <a:cubicBezTo>
                  <a:pt x="275555" y="169445"/>
                  <a:pt x="270972" y="180344"/>
                  <a:pt x="268121" y="191748"/>
                </a:cubicBezTo>
                <a:cubicBezTo>
                  <a:pt x="264404" y="206616"/>
                  <a:pt x="261817" y="221814"/>
                  <a:pt x="256970" y="236353"/>
                </a:cubicBezTo>
                <a:cubicBezTo>
                  <a:pt x="250640" y="255343"/>
                  <a:pt x="241508" y="273297"/>
                  <a:pt x="234667" y="292109"/>
                </a:cubicBezTo>
                <a:cubicBezTo>
                  <a:pt x="226633" y="314202"/>
                  <a:pt x="219799" y="336714"/>
                  <a:pt x="212365" y="359016"/>
                </a:cubicBezTo>
                <a:cubicBezTo>
                  <a:pt x="208648" y="370167"/>
                  <a:pt x="192902" y="400782"/>
                  <a:pt x="201214" y="392470"/>
                </a:cubicBezTo>
                <a:cubicBezTo>
                  <a:pt x="216082" y="377602"/>
                  <a:pt x="233203" y="364687"/>
                  <a:pt x="245819" y="347865"/>
                </a:cubicBezTo>
                <a:cubicBezTo>
                  <a:pt x="256970" y="332997"/>
                  <a:pt x="268470" y="318383"/>
                  <a:pt x="279272" y="303260"/>
                </a:cubicBezTo>
                <a:cubicBezTo>
                  <a:pt x="287062" y="292354"/>
                  <a:pt x="292995" y="280102"/>
                  <a:pt x="301575" y="269806"/>
                </a:cubicBezTo>
                <a:cubicBezTo>
                  <a:pt x="311671" y="257691"/>
                  <a:pt x="325862" y="249185"/>
                  <a:pt x="335028" y="236353"/>
                </a:cubicBezTo>
                <a:cubicBezTo>
                  <a:pt x="373706" y="182204"/>
                  <a:pt x="344213" y="206833"/>
                  <a:pt x="368482" y="158294"/>
                </a:cubicBezTo>
                <a:cubicBezTo>
                  <a:pt x="374476" y="146307"/>
                  <a:pt x="383351" y="135991"/>
                  <a:pt x="390785" y="124840"/>
                </a:cubicBezTo>
                <a:cubicBezTo>
                  <a:pt x="394502" y="113689"/>
                  <a:pt x="395889" y="101466"/>
                  <a:pt x="401936" y="91387"/>
                </a:cubicBezTo>
                <a:cubicBezTo>
                  <a:pt x="407345" y="82372"/>
                  <a:pt x="419536" y="78488"/>
                  <a:pt x="424238" y="69084"/>
                </a:cubicBezTo>
                <a:cubicBezTo>
                  <a:pt x="434751" y="48057"/>
                  <a:pt x="439107" y="24479"/>
                  <a:pt x="446541" y="2177"/>
                </a:cubicBezTo>
                <a:cubicBezTo>
                  <a:pt x="450258" y="-8974"/>
                  <a:pt x="441909" y="25851"/>
                  <a:pt x="435389" y="35631"/>
                </a:cubicBezTo>
                <a:lnTo>
                  <a:pt x="413087" y="69084"/>
                </a:lnTo>
                <a:cubicBezTo>
                  <a:pt x="387460" y="145966"/>
                  <a:pt x="407409" y="119369"/>
                  <a:pt x="368482" y="158294"/>
                </a:cubicBezTo>
                <a:cubicBezTo>
                  <a:pt x="364765" y="169445"/>
                  <a:pt x="363379" y="181669"/>
                  <a:pt x="357331" y="191748"/>
                </a:cubicBezTo>
                <a:cubicBezTo>
                  <a:pt x="351922" y="200763"/>
                  <a:pt x="341596" y="205840"/>
                  <a:pt x="335028" y="214050"/>
                </a:cubicBezTo>
                <a:cubicBezTo>
                  <a:pt x="326656" y="224515"/>
                  <a:pt x="318720" y="235517"/>
                  <a:pt x="312726" y="247504"/>
                </a:cubicBezTo>
                <a:cubicBezTo>
                  <a:pt x="266563" y="339832"/>
                  <a:pt x="343184" y="218544"/>
                  <a:pt x="279272" y="314411"/>
                </a:cubicBezTo>
                <a:cubicBezTo>
                  <a:pt x="253253" y="392469"/>
                  <a:pt x="234668" y="388752"/>
                  <a:pt x="290424" y="370167"/>
                </a:cubicBezTo>
                <a:cubicBezTo>
                  <a:pt x="301575" y="359016"/>
                  <a:pt x="314195" y="349161"/>
                  <a:pt x="323877" y="336713"/>
                </a:cubicBezTo>
                <a:cubicBezTo>
                  <a:pt x="340333" y="315555"/>
                  <a:pt x="349529" y="288759"/>
                  <a:pt x="368482" y="269806"/>
                </a:cubicBezTo>
                <a:cubicBezTo>
                  <a:pt x="422564" y="215724"/>
                  <a:pt x="395591" y="236864"/>
                  <a:pt x="446541" y="202899"/>
                </a:cubicBezTo>
                <a:cubicBezTo>
                  <a:pt x="472852" y="123964"/>
                  <a:pt x="470408" y="121912"/>
                  <a:pt x="446541" y="336713"/>
                </a:cubicBezTo>
                <a:cubicBezTo>
                  <a:pt x="445243" y="348396"/>
                  <a:pt x="427078" y="361855"/>
                  <a:pt x="435389" y="370167"/>
                </a:cubicBezTo>
                <a:lnTo>
                  <a:pt x="457692" y="347865"/>
                </a:lnTo>
                <a:cubicBezTo>
                  <a:pt x="461409" y="329280"/>
                  <a:pt x="464246" y="310497"/>
                  <a:pt x="468843" y="292109"/>
                </a:cubicBezTo>
                <a:cubicBezTo>
                  <a:pt x="482345" y="238101"/>
                  <a:pt x="479994" y="278949"/>
                  <a:pt x="479994" y="23635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 rot="754002">
            <a:off x="2475570" y="2765502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First heartbeat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2252547" y="5899434"/>
            <a:ext cx="4790157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/>
              <a:t>Velocity</a:t>
            </a:r>
            <a:r>
              <a:rPr lang="en-US" sz="2400" dirty="0"/>
              <a:t>: how much the ball position </a:t>
            </a:r>
          </a:p>
          <a:p>
            <a:pPr algn="ctr"/>
            <a:r>
              <a:rPr lang="en-US" sz="2400" dirty="0"/>
              <a:t>changes each heartbeat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2472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1906859" y="2163337"/>
            <a:ext cx="602165" cy="535258"/>
          </a:xfrm>
          <a:custGeom>
            <a:avLst/>
            <a:gdLst>
              <a:gd name="connsiteX0" fmla="*/ 200721 w 602165"/>
              <a:gd name="connsiteY0" fmla="*/ 44604 h 535258"/>
              <a:gd name="connsiteX1" fmla="*/ 122663 w 602165"/>
              <a:gd name="connsiteY1" fmla="*/ 66907 h 535258"/>
              <a:gd name="connsiteX2" fmla="*/ 66907 w 602165"/>
              <a:gd name="connsiteY2" fmla="*/ 111512 h 535258"/>
              <a:gd name="connsiteX3" fmla="*/ 55756 w 602165"/>
              <a:gd name="connsiteY3" fmla="*/ 144965 h 535258"/>
              <a:gd name="connsiteX4" fmla="*/ 33453 w 602165"/>
              <a:gd name="connsiteY4" fmla="*/ 167268 h 535258"/>
              <a:gd name="connsiteX5" fmla="*/ 0 w 602165"/>
              <a:gd name="connsiteY5" fmla="*/ 278780 h 535258"/>
              <a:gd name="connsiteX6" fmla="*/ 33453 w 602165"/>
              <a:gd name="connsiteY6" fmla="*/ 446048 h 535258"/>
              <a:gd name="connsiteX7" fmla="*/ 55756 w 602165"/>
              <a:gd name="connsiteY7" fmla="*/ 468351 h 535258"/>
              <a:gd name="connsiteX8" fmla="*/ 89209 w 602165"/>
              <a:gd name="connsiteY8" fmla="*/ 490653 h 535258"/>
              <a:gd name="connsiteX9" fmla="*/ 111512 w 602165"/>
              <a:gd name="connsiteY9" fmla="*/ 512956 h 535258"/>
              <a:gd name="connsiteX10" fmla="*/ 178419 w 602165"/>
              <a:gd name="connsiteY10" fmla="*/ 535258 h 535258"/>
              <a:gd name="connsiteX11" fmla="*/ 446048 w 602165"/>
              <a:gd name="connsiteY11" fmla="*/ 524107 h 535258"/>
              <a:gd name="connsiteX12" fmla="*/ 479502 w 602165"/>
              <a:gd name="connsiteY12" fmla="*/ 512956 h 535258"/>
              <a:gd name="connsiteX13" fmla="*/ 512956 w 602165"/>
              <a:gd name="connsiteY13" fmla="*/ 490653 h 535258"/>
              <a:gd name="connsiteX14" fmla="*/ 546409 w 602165"/>
              <a:gd name="connsiteY14" fmla="*/ 457200 h 535258"/>
              <a:gd name="connsiteX15" fmla="*/ 579863 w 602165"/>
              <a:gd name="connsiteY15" fmla="*/ 390292 h 535258"/>
              <a:gd name="connsiteX16" fmla="*/ 591014 w 602165"/>
              <a:gd name="connsiteY16" fmla="*/ 356839 h 535258"/>
              <a:gd name="connsiteX17" fmla="*/ 602165 w 602165"/>
              <a:gd name="connsiteY17" fmla="*/ 278780 h 535258"/>
              <a:gd name="connsiteX18" fmla="*/ 591014 w 602165"/>
              <a:gd name="connsiteY18" fmla="*/ 122663 h 535258"/>
              <a:gd name="connsiteX19" fmla="*/ 579863 w 602165"/>
              <a:gd name="connsiteY19" fmla="*/ 89209 h 535258"/>
              <a:gd name="connsiteX20" fmla="*/ 546409 w 602165"/>
              <a:gd name="connsiteY20" fmla="*/ 78058 h 535258"/>
              <a:gd name="connsiteX21" fmla="*/ 501804 w 602165"/>
              <a:gd name="connsiteY21" fmla="*/ 55756 h 535258"/>
              <a:gd name="connsiteX22" fmla="*/ 401443 w 602165"/>
              <a:gd name="connsiteY22" fmla="*/ 33453 h 535258"/>
              <a:gd name="connsiteX23" fmla="*/ 278780 w 602165"/>
              <a:gd name="connsiteY23" fmla="*/ 0 h 535258"/>
              <a:gd name="connsiteX24" fmla="*/ 200721 w 602165"/>
              <a:gd name="connsiteY24" fmla="*/ 44604 h 53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2165" h="535258">
                <a:moveTo>
                  <a:pt x="200721" y="44604"/>
                </a:moveTo>
                <a:cubicBezTo>
                  <a:pt x="186435" y="48176"/>
                  <a:pt x="138657" y="58910"/>
                  <a:pt x="122663" y="66907"/>
                </a:cubicBezTo>
                <a:cubicBezTo>
                  <a:pt x="94526" y="80975"/>
                  <a:pt x="87652" y="90766"/>
                  <a:pt x="66907" y="111512"/>
                </a:cubicBezTo>
                <a:cubicBezTo>
                  <a:pt x="63190" y="122663"/>
                  <a:pt x="61804" y="134886"/>
                  <a:pt x="55756" y="144965"/>
                </a:cubicBezTo>
                <a:cubicBezTo>
                  <a:pt x="50347" y="153980"/>
                  <a:pt x="38155" y="157864"/>
                  <a:pt x="33453" y="167268"/>
                </a:cubicBezTo>
                <a:cubicBezTo>
                  <a:pt x="19879" y="194416"/>
                  <a:pt x="8003" y="246766"/>
                  <a:pt x="0" y="278780"/>
                </a:cubicBezTo>
                <a:cubicBezTo>
                  <a:pt x="8603" y="382022"/>
                  <a:pt x="-12581" y="388506"/>
                  <a:pt x="33453" y="446048"/>
                </a:cubicBezTo>
                <a:cubicBezTo>
                  <a:pt x="40021" y="454258"/>
                  <a:pt x="47546" y="461783"/>
                  <a:pt x="55756" y="468351"/>
                </a:cubicBezTo>
                <a:cubicBezTo>
                  <a:pt x="66221" y="476723"/>
                  <a:pt x="78744" y="482281"/>
                  <a:pt x="89209" y="490653"/>
                </a:cubicBezTo>
                <a:cubicBezTo>
                  <a:pt x="97419" y="497221"/>
                  <a:pt x="102108" y="508254"/>
                  <a:pt x="111512" y="512956"/>
                </a:cubicBezTo>
                <a:cubicBezTo>
                  <a:pt x="132539" y="523469"/>
                  <a:pt x="178419" y="535258"/>
                  <a:pt x="178419" y="535258"/>
                </a:cubicBezTo>
                <a:cubicBezTo>
                  <a:pt x="267629" y="531541"/>
                  <a:pt x="357005" y="530703"/>
                  <a:pt x="446048" y="524107"/>
                </a:cubicBezTo>
                <a:cubicBezTo>
                  <a:pt x="457770" y="523239"/>
                  <a:pt x="468988" y="518213"/>
                  <a:pt x="479502" y="512956"/>
                </a:cubicBezTo>
                <a:cubicBezTo>
                  <a:pt x="491489" y="506962"/>
                  <a:pt x="502660" y="499233"/>
                  <a:pt x="512956" y="490653"/>
                </a:cubicBezTo>
                <a:cubicBezTo>
                  <a:pt x="525071" y="480557"/>
                  <a:pt x="535258" y="468351"/>
                  <a:pt x="546409" y="457200"/>
                </a:cubicBezTo>
                <a:cubicBezTo>
                  <a:pt x="574441" y="373109"/>
                  <a:pt x="536627" y="476765"/>
                  <a:pt x="579863" y="390292"/>
                </a:cubicBezTo>
                <a:cubicBezTo>
                  <a:pt x="585120" y="379779"/>
                  <a:pt x="587297" y="367990"/>
                  <a:pt x="591014" y="356839"/>
                </a:cubicBezTo>
                <a:cubicBezTo>
                  <a:pt x="594731" y="330819"/>
                  <a:pt x="602165" y="305064"/>
                  <a:pt x="602165" y="278780"/>
                </a:cubicBezTo>
                <a:cubicBezTo>
                  <a:pt x="602165" y="226608"/>
                  <a:pt x="597110" y="174477"/>
                  <a:pt x="591014" y="122663"/>
                </a:cubicBezTo>
                <a:cubicBezTo>
                  <a:pt x="589641" y="110989"/>
                  <a:pt x="588175" y="97521"/>
                  <a:pt x="579863" y="89209"/>
                </a:cubicBezTo>
                <a:cubicBezTo>
                  <a:pt x="571551" y="80897"/>
                  <a:pt x="557213" y="82688"/>
                  <a:pt x="546409" y="78058"/>
                </a:cubicBezTo>
                <a:cubicBezTo>
                  <a:pt x="531130" y="71510"/>
                  <a:pt x="517083" y="62304"/>
                  <a:pt x="501804" y="55756"/>
                </a:cubicBezTo>
                <a:cubicBezTo>
                  <a:pt x="466860" y="40780"/>
                  <a:pt x="441553" y="40138"/>
                  <a:pt x="401443" y="33453"/>
                </a:cubicBezTo>
                <a:cubicBezTo>
                  <a:pt x="367847" y="22254"/>
                  <a:pt x="303935" y="0"/>
                  <a:pt x="278780" y="0"/>
                </a:cubicBezTo>
                <a:lnTo>
                  <a:pt x="200721" y="44604"/>
                </a:lnTo>
                <a:close/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973274" y="2228067"/>
            <a:ext cx="480150" cy="448226"/>
          </a:xfrm>
          <a:custGeom>
            <a:avLst/>
            <a:gdLst>
              <a:gd name="connsiteX0" fmla="*/ 11643 w 480150"/>
              <a:gd name="connsiteY0" fmla="*/ 158294 h 448226"/>
              <a:gd name="connsiteX1" fmla="*/ 22794 w 480150"/>
              <a:gd name="connsiteY1" fmla="*/ 113689 h 448226"/>
              <a:gd name="connsiteX2" fmla="*/ 45097 w 480150"/>
              <a:gd name="connsiteY2" fmla="*/ 91387 h 448226"/>
              <a:gd name="connsiteX3" fmla="*/ 56248 w 480150"/>
              <a:gd name="connsiteY3" fmla="*/ 124840 h 448226"/>
              <a:gd name="connsiteX4" fmla="*/ 22794 w 480150"/>
              <a:gd name="connsiteY4" fmla="*/ 280957 h 448226"/>
              <a:gd name="connsiteX5" fmla="*/ 11643 w 480150"/>
              <a:gd name="connsiteY5" fmla="*/ 314411 h 448226"/>
              <a:gd name="connsiteX6" fmla="*/ 492 w 480150"/>
              <a:gd name="connsiteY6" fmla="*/ 347865 h 448226"/>
              <a:gd name="connsiteX7" fmla="*/ 33946 w 480150"/>
              <a:gd name="connsiteY7" fmla="*/ 269806 h 448226"/>
              <a:gd name="connsiteX8" fmla="*/ 89702 w 480150"/>
              <a:gd name="connsiteY8" fmla="*/ 191748 h 448226"/>
              <a:gd name="connsiteX9" fmla="*/ 156609 w 480150"/>
              <a:gd name="connsiteY9" fmla="*/ 102538 h 448226"/>
              <a:gd name="connsiteX10" fmla="*/ 145458 w 480150"/>
              <a:gd name="connsiteY10" fmla="*/ 91387 h 448226"/>
              <a:gd name="connsiteX11" fmla="*/ 100853 w 480150"/>
              <a:gd name="connsiteY11" fmla="*/ 158294 h 448226"/>
              <a:gd name="connsiteX12" fmla="*/ 67399 w 480150"/>
              <a:gd name="connsiteY12" fmla="*/ 214050 h 448226"/>
              <a:gd name="connsiteX13" fmla="*/ 33946 w 480150"/>
              <a:gd name="connsiteY13" fmla="*/ 314411 h 448226"/>
              <a:gd name="connsiteX14" fmla="*/ 22794 w 480150"/>
              <a:gd name="connsiteY14" fmla="*/ 347865 h 448226"/>
              <a:gd name="connsiteX15" fmla="*/ 11643 w 480150"/>
              <a:gd name="connsiteY15" fmla="*/ 381318 h 448226"/>
              <a:gd name="connsiteX16" fmla="*/ 22794 w 480150"/>
              <a:gd name="connsiteY16" fmla="*/ 347865 h 448226"/>
              <a:gd name="connsiteX17" fmla="*/ 56248 w 480150"/>
              <a:gd name="connsiteY17" fmla="*/ 325562 h 448226"/>
              <a:gd name="connsiteX18" fmla="*/ 67399 w 480150"/>
              <a:gd name="connsiteY18" fmla="*/ 292109 h 448226"/>
              <a:gd name="connsiteX19" fmla="*/ 89702 w 480150"/>
              <a:gd name="connsiteY19" fmla="*/ 269806 h 448226"/>
              <a:gd name="connsiteX20" fmla="*/ 123155 w 480150"/>
              <a:gd name="connsiteY20" fmla="*/ 225201 h 448226"/>
              <a:gd name="connsiteX21" fmla="*/ 167760 w 480150"/>
              <a:gd name="connsiteY21" fmla="*/ 158294 h 448226"/>
              <a:gd name="connsiteX22" fmla="*/ 190063 w 480150"/>
              <a:gd name="connsiteY22" fmla="*/ 124840 h 448226"/>
              <a:gd name="connsiteX23" fmla="*/ 212365 w 480150"/>
              <a:gd name="connsiteY23" fmla="*/ 91387 h 448226"/>
              <a:gd name="connsiteX24" fmla="*/ 223516 w 480150"/>
              <a:gd name="connsiteY24" fmla="*/ 57933 h 448226"/>
              <a:gd name="connsiteX25" fmla="*/ 245819 w 480150"/>
              <a:gd name="connsiteY25" fmla="*/ 35631 h 448226"/>
              <a:gd name="connsiteX26" fmla="*/ 223516 w 480150"/>
              <a:gd name="connsiteY26" fmla="*/ 69084 h 448226"/>
              <a:gd name="connsiteX27" fmla="*/ 212365 w 480150"/>
              <a:gd name="connsiteY27" fmla="*/ 102538 h 448226"/>
              <a:gd name="connsiteX28" fmla="*/ 201214 w 480150"/>
              <a:gd name="connsiteY28" fmla="*/ 158294 h 448226"/>
              <a:gd name="connsiteX29" fmla="*/ 178911 w 480150"/>
              <a:gd name="connsiteY29" fmla="*/ 191748 h 448226"/>
              <a:gd name="connsiteX30" fmla="*/ 156609 w 480150"/>
              <a:gd name="connsiteY30" fmla="*/ 258655 h 448226"/>
              <a:gd name="connsiteX31" fmla="*/ 134306 w 480150"/>
              <a:gd name="connsiteY31" fmla="*/ 303260 h 448226"/>
              <a:gd name="connsiteX32" fmla="*/ 112004 w 480150"/>
              <a:gd name="connsiteY32" fmla="*/ 370167 h 448226"/>
              <a:gd name="connsiteX33" fmla="*/ 89702 w 480150"/>
              <a:gd name="connsiteY33" fmla="*/ 414772 h 448226"/>
              <a:gd name="connsiteX34" fmla="*/ 78550 w 480150"/>
              <a:gd name="connsiteY34" fmla="*/ 448226 h 448226"/>
              <a:gd name="connsiteX35" fmla="*/ 100853 w 480150"/>
              <a:gd name="connsiteY35" fmla="*/ 414772 h 448226"/>
              <a:gd name="connsiteX36" fmla="*/ 145458 w 480150"/>
              <a:gd name="connsiteY36" fmla="*/ 347865 h 448226"/>
              <a:gd name="connsiteX37" fmla="*/ 167760 w 480150"/>
              <a:gd name="connsiteY37" fmla="*/ 303260 h 448226"/>
              <a:gd name="connsiteX38" fmla="*/ 190063 w 480150"/>
              <a:gd name="connsiteY38" fmla="*/ 280957 h 448226"/>
              <a:gd name="connsiteX39" fmla="*/ 223516 w 480150"/>
              <a:gd name="connsiteY39" fmla="*/ 214050 h 448226"/>
              <a:gd name="connsiteX40" fmla="*/ 234667 w 480150"/>
              <a:gd name="connsiteY40" fmla="*/ 180596 h 448226"/>
              <a:gd name="connsiteX41" fmla="*/ 279272 w 480150"/>
              <a:gd name="connsiteY41" fmla="*/ 124840 h 448226"/>
              <a:gd name="connsiteX42" fmla="*/ 290424 w 480150"/>
              <a:gd name="connsiteY42" fmla="*/ 91387 h 448226"/>
              <a:gd name="connsiteX43" fmla="*/ 335028 w 480150"/>
              <a:gd name="connsiteY43" fmla="*/ 24479 h 448226"/>
              <a:gd name="connsiteX44" fmla="*/ 301575 w 480150"/>
              <a:gd name="connsiteY44" fmla="*/ 91387 h 448226"/>
              <a:gd name="connsiteX45" fmla="*/ 279272 w 480150"/>
              <a:gd name="connsiteY45" fmla="*/ 158294 h 448226"/>
              <a:gd name="connsiteX46" fmla="*/ 268121 w 480150"/>
              <a:gd name="connsiteY46" fmla="*/ 191748 h 448226"/>
              <a:gd name="connsiteX47" fmla="*/ 256970 w 480150"/>
              <a:gd name="connsiteY47" fmla="*/ 236353 h 448226"/>
              <a:gd name="connsiteX48" fmla="*/ 234667 w 480150"/>
              <a:gd name="connsiteY48" fmla="*/ 292109 h 448226"/>
              <a:gd name="connsiteX49" fmla="*/ 212365 w 480150"/>
              <a:gd name="connsiteY49" fmla="*/ 359016 h 448226"/>
              <a:gd name="connsiteX50" fmla="*/ 201214 w 480150"/>
              <a:gd name="connsiteY50" fmla="*/ 392470 h 448226"/>
              <a:gd name="connsiteX51" fmla="*/ 245819 w 480150"/>
              <a:gd name="connsiteY51" fmla="*/ 347865 h 448226"/>
              <a:gd name="connsiteX52" fmla="*/ 279272 w 480150"/>
              <a:gd name="connsiteY52" fmla="*/ 303260 h 448226"/>
              <a:gd name="connsiteX53" fmla="*/ 301575 w 480150"/>
              <a:gd name="connsiteY53" fmla="*/ 269806 h 448226"/>
              <a:gd name="connsiteX54" fmla="*/ 335028 w 480150"/>
              <a:gd name="connsiteY54" fmla="*/ 236353 h 448226"/>
              <a:gd name="connsiteX55" fmla="*/ 368482 w 480150"/>
              <a:gd name="connsiteY55" fmla="*/ 158294 h 448226"/>
              <a:gd name="connsiteX56" fmla="*/ 390785 w 480150"/>
              <a:gd name="connsiteY56" fmla="*/ 124840 h 448226"/>
              <a:gd name="connsiteX57" fmla="*/ 401936 w 480150"/>
              <a:gd name="connsiteY57" fmla="*/ 91387 h 448226"/>
              <a:gd name="connsiteX58" fmla="*/ 424238 w 480150"/>
              <a:gd name="connsiteY58" fmla="*/ 69084 h 448226"/>
              <a:gd name="connsiteX59" fmla="*/ 446541 w 480150"/>
              <a:gd name="connsiteY59" fmla="*/ 2177 h 448226"/>
              <a:gd name="connsiteX60" fmla="*/ 435389 w 480150"/>
              <a:gd name="connsiteY60" fmla="*/ 35631 h 448226"/>
              <a:gd name="connsiteX61" fmla="*/ 413087 w 480150"/>
              <a:gd name="connsiteY61" fmla="*/ 69084 h 448226"/>
              <a:gd name="connsiteX62" fmla="*/ 368482 w 480150"/>
              <a:gd name="connsiteY62" fmla="*/ 158294 h 448226"/>
              <a:gd name="connsiteX63" fmla="*/ 357331 w 480150"/>
              <a:gd name="connsiteY63" fmla="*/ 191748 h 448226"/>
              <a:gd name="connsiteX64" fmla="*/ 335028 w 480150"/>
              <a:gd name="connsiteY64" fmla="*/ 214050 h 448226"/>
              <a:gd name="connsiteX65" fmla="*/ 312726 w 480150"/>
              <a:gd name="connsiteY65" fmla="*/ 247504 h 448226"/>
              <a:gd name="connsiteX66" fmla="*/ 279272 w 480150"/>
              <a:gd name="connsiteY66" fmla="*/ 314411 h 448226"/>
              <a:gd name="connsiteX67" fmla="*/ 290424 w 480150"/>
              <a:gd name="connsiteY67" fmla="*/ 370167 h 448226"/>
              <a:gd name="connsiteX68" fmla="*/ 323877 w 480150"/>
              <a:gd name="connsiteY68" fmla="*/ 336713 h 448226"/>
              <a:gd name="connsiteX69" fmla="*/ 368482 w 480150"/>
              <a:gd name="connsiteY69" fmla="*/ 269806 h 448226"/>
              <a:gd name="connsiteX70" fmla="*/ 446541 w 480150"/>
              <a:gd name="connsiteY70" fmla="*/ 202899 h 448226"/>
              <a:gd name="connsiteX71" fmla="*/ 446541 w 480150"/>
              <a:gd name="connsiteY71" fmla="*/ 336713 h 448226"/>
              <a:gd name="connsiteX72" fmla="*/ 435389 w 480150"/>
              <a:gd name="connsiteY72" fmla="*/ 370167 h 448226"/>
              <a:gd name="connsiteX73" fmla="*/ 457692 w 480150"/>
              <a:gd name="connsiteY73" fmla="*/ 347865 h 448226"/>
              <a:gd name="connsiteX74" fmla="*/ 468843 w 480150"/>
              <a:gd name="connsiteY74" fmla="*/ 292109 h 448226"/>
              <a:gd name="connsiteX75" fmla="*/ 479994 w 480150"/>
              <a:gd name="connsiteY75" fmla="*/ 236353 h 44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480150" h="448226">
                <a:moveTo>
                  <a:pt x="11643" y="158294"/>
                </a:moveTo>
                <a:cubicBezTo>
                  <a:pt x="15360" y="143426"/>
                  <a:pt x="15940" y="127397"/>
                  <a:pt x="22794" y="113689"/>
                </a:cubicBezTo>
                <a:cubicBezTo>
                  <a:pt x="27496" y="104285"/>
                  <a:pt x="35123" y="88062"/>
                  <a:pt x="45097" y="91387"/>
                </a:cubicBezTo>
                <a:cubicBezTo>
                  <a:pt x="56248" y="95104"/>
                  <a:pt x="52531" y="113689"/>
                  <a:pt x="56248" y="124840"/>
                </a:cubicBezTo>
                <a:cubicBezTo>
                  <a:pt x="42181" y="237381"/>
                  <a:pt x="54574" y="185617"/>
                  <a:pt x="22794" y="280957"/>
                </a:cubicBezTo>
                <a:lnTo>
                  <a:pt x="11643" y="314411"/>
                </a:lnTo>
                <a:cubicBezTo>
                  <a:pt x="7926" y="325562"/>
                  <a:pt x="-2359" y="359269"/>
                  <a:pt x="492" y="347865"/>
                </a:cubicBezTo>
                <a:cubicBezTo>
                  <a:pt x="14893" y="290258"/>
                  <a:pt x="3142" y="316012"/>
                  <a:pt x="33946" y="269806"/>
                </a:cubicBezTo>
                <a:cubicBezTo>
                  <a:pt x="61608" y="186821"/>
                  <a:pt x="19145" y="297587"/>
                  <a:pt x="89702" y="191748"/>
                </a:cubicBezTo>
                <a:cubicBezTo>
                  <a:pt x="140138" y="116092"/>
                  <a:pt x="115352" y="143793"/>
                  <a:pt x="156609" y="102538"/>
                </a:cubicBezTo>
                <a:cubicBezTo>
                  <a:pt x="164240" y="79644"/>
                  <a:pt x="182193" y="42406"/>
                  <a:pt x="145458" y="91387"/>
                </a:cubicBezTo>
                <a:cubicBezTo>
                  <a:pt x="129376" y="112830"/>
                  <a:pt x="109329" y="132865"/>
                  <a:pt x="100853" y="158294"/>
                </a:cubicBezTo>
                <a:cubicBezTo>
                  <a:pt x="86377" y="201722"/>
                  <a:pt x="98014" y="183436"/>
                  <a:pt x="67399" y="214050"/>
                </a:cubicBezTo>
                <a:lnTo>
                  <a:pt x="33946" y="314411"/>
                </a:lnTo>
                <a:lnTo>
                  <a:pt x="22794" y="347865"/>
                </a:lnTo>
                <a:lnTo>
                  <a:pt x="11643" y="381318"/>
                </a:lnTo>
                <a:cubicBezTo>
                  <a:pt x="11643" y="381318"/>
                  <a:pt x="13014" y="354385"/>
                  <a:pt x="22794" y="347865"/>
                </a:cubicBezTo>
                <a:lnTo>
                  <a:pt x="56248" y="325562"/>
                </a:lnTo>
                <a:cubicBezTo>
                  <a:pt x="59965" y="314411"/>
                  <a:pt x="61351" y="302188"/>
                  <a:pt x="67399" y="292109"/>
                </a:cubicBezTo>
                <a:cubicBezTo>
                  <a:pt x="72808" y="283094"/>
                  <a:pt x="82971" y="277883"/>
                  <a:pt x="89702" y="269806"/>
                </a:cubicBezTo>
                <a:cubicBezTo>
                  <a:pt x="101600" y="255528"/>
                  <a:pt x="112497" y="240427"/>
                  <a:pt x="123155" y="225201"/>
                </a:cubicBezTo>
                <a:cubicBezTo>
                  <a:pt x="138526" y="203242"/>
                  <a:pt x="152892" y="180596"/>
                  <a:pt x="167760" y="158294"/>
                </a:cubicBezTo>
                <a:lnTo>
                  <a:pt x="190063" y="124840"/>
                </a:lnTo>
                <a:lnTo>
                  <a:pt x="212365" y="91387"/>
                </a:lnTo>
                <a:cubicBezTo>
                  <a:pt x="216082" y="80236"/>
                  <a:pt x="217468" y="68012"/>
                  <a:pt x="223516" y="57933"/>
                </a:cubicBezTo>
                <a:cubicBezTo>
                  <a:pt x="228925" y="48918"/>
                  <a:pt x="245819" y="25118"/>
                  <a:pt x="245819" y="35631"/>
                </a:cubicBezTo>
                <a:cubicBezTo>
                  <a:pt x="245819" y="49033"/>
                  <a:pt x="230950" y="57933"/>
                  <a:pt x="223516" y="69084"/>
                </a:cubicBezTo>
                <a:cubicBezTo>
                  <a:pt x="219799" y="80235"/>
                  <a:pt x="215216" y="91134"/>
                  <a:pt x="212365" y="102538"/>
                </a:cubicBezTo>
                <a:cubicBezTo>
                  <a:pt x="207768" y="120926"/>
                  <a:pt x="207869" y="140547"/>
                  <a:pt x="201214" y="158294"/>
                </a:cubicBezTo>
                <a:cubicBezTo>
                  <a:pt x="196508" y="170843"/>
                  <a:pt x="186345" y="180597"/>
                  <a:pt x="178911" y="191748"/>
                </a:cubicBezTo>
                <a:cubicBezTo>
                  <a:pt x="171477" y="214050"/>
                  <a:pt x="167123" y="237628"/>
                  <a:pt x="156609" y="258655"/>
                </a:cubicBezTo>
                <a:cubicBezTo>
                  <a:pt x="149175" y="273523"/>
                  <a:pt x="140480" y="287826"/>
                  <a:pt x="134306" y="303260"/>
                </a:cubicBezTo>
                <a:cubicBezTo>
                  <a:pt x="125575" y="325087"/>
                  <a:pt x="122517" y="349140"/>
                  <a:pt x="112004" y="370167"/>
                </a:cubicBezTo>
                <a:cubicBezTo>
                  <a:pt x="104570" y="385035"/>
                  <a:pt x="96250" y="399493"/>
                  <a:pt x="89702" y="414772"/>
                </a:cubicBezTo>
                <a:cubicBezTo>
                  <a:pt x="85072" y="425576"/>
                  <a:pt x="66795" y="448226"/>
                  <a:pt x="78550" y="448226"/>
                </a:cubicBezTo>
                <a:cubicBezTo>
                  <a:pt x="91952" y="448226"/>
                  <a:pt x="94204" y="426408"/>
                  <a:pt x="100853" y="414772"/>
                </a:cubicBezTo>
                <a:cubicBezTo>
                  <a:pt x="136859" y="351762"/>
                  <a:pt x="105707" y="387614"/>
                  <a:pt x="145458" y="347865"/>
                </a:cubicBezTo>
                <a:cubicBezTo>
                  <a:pt x="152892" y="332997"/>
                  <a:pt x="158539" y="317091"/>
                  <a:pt x="167760" y="303260"/>
                </a:cubicBezTo>
                <a:cubicBezTo>
                  <a:pt x="173592" y="294512"/>
                  <a:pt x="185361" y="290361"/>
                  <a:pt x="190063" y="280957"/>
                </a:cubicBezTo>
                <a:cubicBezTo>
                  <a:pt x="231168" y="198748"/>
                  <a:pt x="171578" y="265990"/>
                  <a:pt x="223516" y="214050"/>
                </a:cubicBezTo>
                <a:cubicBezTo>
                  <a:pt x="227233" y="202899"/>
                  <a:pt x="229410" y="191110"/>
                  <a:pt x="234667" y="180596"/>
                </a:cubicBezTo>
                <a:cubicBezTo>
                  <a:pt x="248732" y="152466"/>
                  <a:pt x="258531" y="145582"/>
                  <a:pt x="279272" y="124840"/>
                </a:cubicBezTo>
                <a:cubicBezTo>
                  <a:pt x="282989" y="113689"/>
                  <a:pt x="284716" y="101662"/>
                  <a:pt x="290424" y="91387"/>
                </a:cubicBezTo>
                <a:cubicBezTo>
                  <a:pt x="303441" y="67956"/>
                  <a:pt x="343504" y="-950"/>
                  <a:pt x="335028" y="24479"/>
                </a:cubicBezTo>
                <a:cubicBezTo>
                  <a:pt x="294365" y="146471"/>
                  <a:pt x="359214" y="-38299"/>
                  <a:pt x="301575" y="91387"/>
                </a:cubicBezTo>
                <a:cubicBezTo>
                  <a:pt x="292027" y="112870"/>
                  <a:pt x="286706" y="135992"/>
                  <a:pt x="279272" y="158294"/>
                </a:cubicBezTo>
                <a:cubicBezTo>
                  <a:pt x="275555" y="169445"/>
                  <a:pt x="270972" y="180344"/>
                  <a:pt x="268121" y="191748"/>
                </a:cubicBezTo>
                <a:cubicBezTo>
                  <a:pt x="264404" y="206616"/>
                  <a:pt x="261817" y="221814"/>
                  <a:pt x="256970" y="236353"/>
                </a:cubicBezTo>
                <a:cubicBezTo>
                  <a:pt x="250640" y="255343"/>
                  <a:pt x="241508" y="273297"/>
                  <a:pt x="234667" y="292109"/>
                </a:cubicBezTo>
                <a:cubicBezTo>
                  <a:pt x="226633" y="314202"/>
                  <a:pt x="219799" y="336714"/>
                  <a:pt x="212365" y="359016"/>
                </a:cubicBezTo>
                <a:cubicBezTo>
                  <a:pt x="208648" y="370167"/>
                  <a:pt x="192902" y="400782"/>
                  <a:pt x="201214" y="392470"/>
                </a:cubicBezTo>
                <a:cubicBezTo>
                  <a:pt x="216082" y="377602"/>
                  <a:pt x="233203" y="364687"/>
                  <a:pt x="245819" y="347865"/>
                </a:cubicBezTo>
                <a:cubicBezTo>
                  <a:pt x="256970" y="332997"/>
                  <a:pt x="268470" y="318383"/>
                  <a:pt x="279272" y="303260"/>
                </a:cubicBezTo>
                <a:cubicBezTo>
                  <a:pt x="287062" y="292354"/>
                  <a:pt x="292995" y="280102"/>
                  <a:pt x="301575" y="269806"/>
                </a:cubicBezTo>
                <a:cubicBezTo>
                  <a:pt x="311671" y="257691"/>
                  <a:pt x="325862" y="249185"/>
                  <a:pt x="335028" y="236353"/>
                </a:cubicBezTo>
                <a:cubicBezTo>
                  <a:pt x="373706" y="182204"/>
                  <a:pt x="344213" y="206833"/>
                  <a:pt x="368482" y="158294"/>
                </a:cubicBezTo>
                <a:cubicBezTo>
                  <a:pt x="374476" y="146307"/>
                  <a:pt x="383351" y="135991"/>
                  <a:pt x="390785" y="124840"/>
                </a:cubicBezTo>
                <a:cubicBezTo>
                  <a:pt x="394502" y="113689"/>
                  <a:pt x="395889" y="101466"/>
                  <a:pt x="401936" y="91387"/>
                </a:cubicBezTo>
                <a:cubicBezTo>
                  <a:pt x="407345" y="82372"/>
                  <a:pt x="419536" y="78488"/>
                  <a:pt x="424238" y="69084"/>
                </a:cubicBezTo>
                <a:cubicBezTo>
                  <a:pt x="434751" y="48057"/>
                  <a:pt x="439107" y="24479"/>
                  <a:pt x="446541" y="2177"/>
                </a:cubicBezTo>
                <a:cubicBezTo>
                  <a:pt x="450258" y="-8974"/>
                  <a:pt x="441909" y="25851"/>
                  <a:pt x="435389" y="35631"/>
                </a:cubicBezTo>
                <a:lnTo>
                  <a:pt x="413087" y="69084"/>
                </a:lnTo>
                <a:cubicBezTo>
                  <a:pt x="387460" y="145966"/>
                  <a:pt x="407409" y="119369"/>
                  <a:pt x="368482" y="158294"/>
                </a:cubicBezTo>
                <a:cubicBezTo>
                  <a:pt x="364765" y="169445"/>
                  <a:pt x="363379" y="181669"/>
                  <a:pt x="357331" y="191748"/>
                </a:cubicBezTo>
                <a:cubicBezTo>
                  <a:pt x="351922" y="200763"/>
                  <a:pt x="341596" y="205840"/>
                  <a:pt x="335028" y="214050"/>
                </a:cubicBezTo>
                <a:cubicBezTo>
                  <a:pt x="326656" y="224515"/>
                  <a:pt x="318720" y="235517"/>
                  <a:pt x="312726" y="247504"/>
                </a:cubicBezTo>
                <a:cubicBezTo>
                  <a:pt x="266563" y="339832"/>
                  <a:pt x="343184" y="218544"/>
                  <a:pt x="279272" y="314411"/>
                </a:cubicBezTo>
                <a:cubicBezTo>
                  <a:pt x="253253" y="392469"/>
                  <a:pt x="234668" y="388752"/>
                  <a:pt x="290424" y="370167"/>
                </a:cubicBezTo>
                <a:cubicBezTo>
                  <a:pt x="301575" y="359016"/>
                  <a:pt x="314195" y="349161"/>
                  <a:pt x="323877" y="336713"/>
                </a:cubicBezTo>
                <a:cubicBezTo>
                  <a:pt x="340333" y="315555"/>
                  <a:pt x="349529" y="288759"/>
                  <a:pt x="368482" y="269806"/>
                </a:cubicBezTo>
                <a:cubicBezTo>
                  <a:pt x="422564" y="215724"/>
                  <a:pt x="395591" y="236864"/>
                  <a:pt x="446541" y="202899"/>
                </a:cubicBezTo>
                <a:cubicBezTo>
                  <a:pt x="472852" y="123964"/>
                  <a:pt x="470408" y="121912"/>
                  <a:pt x="446541" y="336713"/>
                </a:cubicBezTo>
                <a:cubicBezTo>
                  <a:pt x="445243" y="348396"/>
                  <a:pt x="427078" y="361855"/>
                  <a:pt x="435389" y="370167"/>
                </a:cubicBezTo>
                <a:lnTo>
                  <a:pt x="457692" y="347865"/>
                </a:lnTo>
                <a:cubicBezTo>
                  <a:pt x="461409" y="329280"/>
                  <a:pt x="464246" y="310497"/>
                  <a:pt x="468843" y="292109"/>
                </a:cubicBezTo>
                <a:cubicBezTo>
                  <a:pt x="482345" y="238101"/>
                  <a:pt x="479994" y="278949"/>
                  <a:pt x="479994" y="23635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 rot="20050928">
            <a:off x="2620537" y="2297152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 rot="3522386">
            <a:off x="1936596" y="2929054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First heartbeat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64781" y="202952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vx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58176" y="2839844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vy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57468" y="5932888"/>
            <a:ext cx="4551375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The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sz="2400" dirty="0"/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move</a:t>
            </a:r>
            <a:r>
              <a:rPr lang="en-US" sz="2400" dirty="0"/>
              <a:t> method takes in </a:t>
            </a:r>
          </a:p>
          <a:p>
            <a:pPr algn="ctr"/>
            <a:r>
              <a:rPr lang="en-US" sz="2400" dirty="0"/>
              <a:t>a change in x and a change in y</a:t>
            </a:r>
          </a:p>
        </p:txBody>
      </p:sp>
    </p:spTree>
    <p:extLst>
      <p:ext uri="{BB962C8B-B14F-4D97-AF65-F5344CB8AC3E}">
        <p14:creationId xmlns:p14="http://schemas.microsoft.com/office/powerpoint/2010/main" val="17478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4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Second heartbeat</a:t>
            </a:r>
            <a:endParaRPr lang="en-US" sz="2400" dirty="0"/>
          </a:p>
        </p:txBody>
      </p:sp>
      <p:sp>
        <p:nvSpPr>
          <p:cNvPr id="10" name="Freeform 9"/>
          <p:cNvSpPr/>
          <p:nvPr/>
        </p:nvSpPr>
        <p:spPr>
          <a:xfrm rot="20050928">
            <a:off x="3356518" y="2888168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 rot="3522386">
            <a:off x="2572215" y="3508918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427249" y="2620536"/>
            <a:ext cx="1266987" cy="1179654"/>
            <a:chOff x="1758176" y="2029522"/>
            <a:chExt cx="1266987" cy="1179654"/>
          </a:xfrm>
        </p:grpSpPr>
        <p:sp>
          <p:nvSpPr>
            <p:cNvPr id="17" name="TextBox 16"/>
            <p:cNvSpPr txBox="1"/>
            <p:nvPr/>
          </p:nvSpPr>
          <p:spPr>
            <a:xfrm>
              <a:off x="2564781" y="2029522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758176" y="2839844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686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Third heartbeat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Freeform 16"/>
          <p:cNvSpPr/>
          <p:nvPr/>
        </p:nvSpPr>
        <p:spPr>
          <a:xfrm rot="20050928">
            <a:off x="4111084" y="3453166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 rot="3522386">
            <a:off x="3282176" y="4096217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107474" y="3144643"/>
            <a:ext cx="1266987" cy="1179654"/>
            <a:chOff x="1758176" y="2029522"/>
            <a:chExt cx="1266987" cy="1179654"/>
          </a:xfrm>
        </p:grpSpPr>
        <p:sp>
          <p:nvSpPr>
            <p:cNvPr id="26" name="TextBox 25"/>
            <p:cNvSpPr txBox="1"/>
            <p:nvPr/>
          </p:nvSpPr>
          <p:spPr>
            <a:xfrm>
              <a:off x="2564781" y="2029522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758176" y="2839844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6420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Learning Goals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2238" y="988743"/>
            <a:ext cx="8285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Feel more confident debugging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Write animated programs</a:t>
            </a:r>
          </a:p>
        </p:txBody>
      </p:sp>
    </p:spTree>
    <p:extLst>
      <p:ext uri="{BB962C8B-B14F-4D97-AF65-F5344CB8AC3E}">
        <p14:creationId xmlns:p14="http://schemas.microsoft.com/office/powerpoint/2010/main" val="1863458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happens when we hit a wall?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51611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65288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501269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Freeform 28"/>
          <p:cNvSpPr/>
          <p:nvPr/>
        </p:nvSpPr>
        <p:spPr>
          <a:xfrm rot="17272113">
            <a:off x="6066263" y="4549699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41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 have this velocity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51611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65288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501269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Freeform 28"/>
          <p:cNvSpPr/>
          <p:nvPr/>
        </p:nvSpPr>
        <p:spPr>
          <a:xfrm rot="19954662">
            <a:off x="6289287" y="5062655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 rot="3377460">
            <a:off x="5516137" y="5605348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928732" y="5560741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22742" y="4806175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vx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252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Our new velocity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51611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65288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501269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Freeform 28"/>
          <p:cNvSpPr/>
          <p:nvPr/>
        </p:nvSpPr>
        <p:spPr>
          <a:xfrm rot="19954662">
            <a:off x="6289287" y="5062655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4419218">
            <a:off x="5538439" y="4356411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821258" y="6343702"/>
            <a:ext cx="380508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When reflecting vertically: 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vy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-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vy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772615" y="4423316"/>
            <a:ext cx="1010509" cy="752191"/>
            <a:chOff x="2014654" y="1646663"/>
            <a:chExt cx="1010509" cy="752191"/>
          </a:xfrm>
        </p:grpSpPr>
        <p:sp>
          <p:nvSpPr>
            <p:cNvPr id="31" name="TextBox 30"/>
            <p:cNvSpPr txBox="1"/>
            <p:nvPr/>
          </p:nvSpPr>
          <p:spPr>
            <a:xfrm>
              <a:off x="2564781" y="2029522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014654" y="1646663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33" name="Freeform 32"/>
          <p:cNvSpPr/>
          <p:nvPr/>
        </p:nvSpPr>
        <p:spPr>
          <a:xfrm rot="3377460">
            <a:off x="5516137" y="5605348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04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Seventh heartbeat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51611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65288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501269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Freeform 28"/>
          <p:cNvSpPr/>
          <p:nvPr/>
        </p:nvSpPr>
        <p:spPr>
          <a:xfrm rot="19954662">
            <a:off x="6924908" y="4549698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4419218">
            <a:off x="6196361" y="3743095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6155474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430537" y="3821151"/>
            <a:ext cx="1010509" cy="752191"/>
            <a:chOff x="2014654" y="1646663"/>
            <a:chExt cx="1010509" cy="752191"/>
          </a:xfrm>
        </p:grpSpPr>
        <p:sp>
          <p:nvSpPr>
            <p:cNvPr id="34" name="TextBox 33"/>
            <p:cNvSpPr txBox="1"/>
            <p:nvPr/>
          </p:nvSpPr>
          <p:spPr>
            <a:xfrm>
              <a:off x="2564781" y="2029522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014654" y="1646663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958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Eighth heartbeat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51611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65288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501269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155474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720469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Freeform 35"/>
          <p:cNvSpPr/>
          <p:nvPr/>
        </p:nvSpPr>
        <p:spPr>
          <a:xfrm rot="19954662">
            <a:off x="7549376" y="3947532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 rot="14419218">
            <a:off x="6820829" y="3140929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7088459" y="3241287"/>
            <a:ext cx="1010509" cy="752191"/>
            <a:chOff x="2014654" y="1646663"/>
            <a:chExt cx="1010509" cy="752191"/>
          </a:xfrm>
        </p:grpSpPr>
        <p:sp>
          <p:nvSpPr>
            <p:cNvPr id="39" name="TextBox 38"/>
            <p:cNvSpPr txBox="1"/>
            <p:nvPr/>
          </p:nvSpPr>
          <p:spPr>
            <a:xfrm>
              <a:off x="2564781" y="2029522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014654" y="1646663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131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Ninth heartbeat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51611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65288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501269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155474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720469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218557" y="3070305"/>
            <a:ext cx="602165" cy="535258"/>
            <a:chOff x="1906859" y="2163337"/>
            <a:chExt cx="602165" cy="535258"/>
          </a:xfrm>
        </p:grpSpPr>
        <p:sp>
          <p:nvSpPr>
            <p:cNvPr id="37" name="Freeform 36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Freeform 39"/>
          <p:cNvSpPr/>
          <p:nvPr/>
        </p:nvSpPr>
        <p:spPr>
          <a:xfrm rot="14288020">
            <a:off x="7203688" y="2442117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 rot="19954662">
            <a:off x="7973121" y="3222704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7456449" y="2516458"/>
            <a:ext cx="1010509" cy="752191"/>
            <a:chOff x="2014654" y="1646663"/>
            <a:chExt cx="1010509" cy="752191"/>
          </a:xfrm>
        </p:grpSpPr>
        <p:sp>
          <p:nvSpPr>
            <p:cNvPr id="42" name="TextBox 41"/>
            <p:cNvSpPr txBox="1"/>
            <p:nvPr/>
          </p:nvSpPr>
          <p:spPr>
            <a:xfrm>
              <a:off x="2564781" y="2029522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014654" y="1646663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639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51611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65288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501269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155474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720469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218557" y="3070305"/>
            <a:ext cx="602165" cy="535258"/>
            <a:chOff x="1906859" y="2163337"/>
            <a:chExt cx="602165" cy="535258"/>
          </a:xfrm>
        </p:grpSpPr>
        <p:sp>
          <p:nvSpPr>
            <p:cNvPr id="37" name="Freeform 36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Freeform 38"/>
          <p:cNvSpPr/>
          <p:nvPr/>
        </p:nvSpPr>
        <p:spPr>
          <a:xfrm rot="11395476">
            <a:off x="6653561" y="2683729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 want this!</a:t>
            </a:r>
          </a:p>
        </p:txBody>
      </p:sp>
    </p:spTree>
    <p:extLst>
      <p:ext uri="{BB962C8B-B14F-4D97-AF65-F5344CB8AC3E}">
        <p14:creationId xmlns:p14="http://schemas.microsoft.com/office/powerpoint/2010/main" val="1436223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51611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65288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501269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155474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720469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218557" y="3070305"/>
            <a:ext cx="602165" cy="535258"/>
            <a:chOff x="1906859" y="2163337"/>
            <a:chExt cx="602165" cy="535258"/>
          </a:xfrm>
        </p:grpSpPr>
        <p:sp>
          <p:nvSpPr>
            <p:cNvPr id="37" name="Freeform 36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Freeform 39"/>
          <p:cNvSpPr/>
          <p:nvPr/>
        </p:nvSpPr>
        <p:spPr>
          <a:xfrm rot="14288020">
            <a:off x="7203688" y="2442117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 rot="19954662">
            <a:off x="7973121" y="3222704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7456449" y="2516458"/>
            <a:ext cx="1010509" cy="752191"/>
            <a:chOff x="2014654" y="1646663"/>
            <a:chExt cx="1010509" cy="752191"/>
          </a:xfrm>
        </p:grpSpPr>
        <p:sp>
          <p:nvSpPr>
            <p:cNvPr id="45" name="TextBox 44"/>
            <p:cNvSpPr txBox="1"/>
            <p:nvPr/>
          </p:nvSpPr>
          <p:spPr>
            <a:xfrm>
              <a:off x="2564781" y="2029522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014654" y="1646663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was our old velocity</a:t>
            </a:r>
          </a:p>
        </p:txBody>
      </p:sp>
    </p:spTree>
    <p:extLst>
      <p:ext uri="{BB962C8B-B14F-4D97-AF65-F5344CB8AC3E}">
        <p14:creationId xmlns:p14="http://schemas.microsoft.com/office/powerpoint/2010/main" val="20695820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51611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65288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501269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341756" y="6131829"/>
            <a:ext cx="406059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When reflecting horizontally: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-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vx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6155474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720469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218557" y="3070305"/>
            <a:ext cx="602165" cy="535258"/>
            <a:chOff x="1906859" y="2163337"/>
            <a:chExt cx="602165" cy="535258"/>
          </a:xfrm>
        </p:grpSpPr>
        <p:sp>
          <p:nvSpPr>
            <p:cNvPr id="37" name="Freeform 36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Freeform 39"/>
          <p:cNvSpPr/>
          <p:nvPr/>
        </p:nvSpPr>
        <p:spPr>
          <a:xfrm rot="14288020">
            <a:off x="7203688" y="2442117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 rot="9320783">
            <a:off x="6475140" y="3140931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 rot="19954662">
            <a:off x="7973121" y="3222704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6634976" y="2516458"/>
            <a:ext cx="1281855" cy="774493"/>
            <a:chOff x="1193181" y="1646663"/>
            <a:chExt cx="1281855" cy="774493"/>
          </a:xfrm>
        </p:grpSpPr>
        <p:sp>
          <p:nvSpPr>
            <p:cNvPr id="45" name="TextBox 44"/>
            <p:cNvSpPr txBox="1"/>
            <p:nvPr/>
          </p:nvSpPr>
          <p:spPr>
            <a:xfrm>
              <a:off x="1193181" y="2051824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014654" y="1646663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is our new velocity</a:t>
            </a:r>
          </a:p>
        </p:txBody>
      </p:sp>
    </p:spTree>
    <p:extLst>
      <p:ext uri="{BB962C8B-B14F-4D97-AF65-F5344CB8AC3E}">
        <p14:creationId xmlns:p14="http://schemas.microsoft.com/office/powerpoint/2010/main" val="3976451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51611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65288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501269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341756" y="6131829"/>
            <a:ext cx="406059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When reflecting horizontally: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-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vx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6155474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720469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605239" y="2523895"/>
            <a:ext cx="602165" cy="535258"/>
            <a:chOff x="1906859" y="2163337"/>
            <a:chExt cx="602165" cy="535258"/>
          </a:xfrm>
        </p:grpSpPr>
        <p:sp>
          <p:nvSpPr>
            <p:cNvPr id="37" name="Freeform 36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Freeform 39"/>
          <p:cNvSpPr/>
          <p:nvPr/>
        </p:nvSpPr>
        <p:spPr>
          <a:xfrm rot="14288020">
            <a:off x="6601522" y="1929161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 rot="9320783">
            <a:off x="5872974" y="2627975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6032810" y="2036955"/>
            <a:ext cx="1281855" cy="774493"/>
            <a:chOff x="1193181" y="1646663"/>
            <a:chExt cx="1281855" cy="774493"/>
          </a:xfrm>
        </p:grpSpPr>
        <p:sp>
          <p:nvSpPr>
            <p:cNvPr id="45" name="TextBox 44"/>
            <p:cNvSpPr txBox="1"/>
            <p:nvPr/>
          </p:nvSpPr>
          <p:spPr>
            <a:xfrm>
              <a:off x="1193181" y="2051824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014654" y="1646663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370957" y="3222705"/>
            <a:ext cx="602165" cy="535258"/>
            <a:chOff x="1906859" y="2163337"/>
            <a:chExt cx="602165" cy="535258"/>
          </a:xfrm>
        </p:grpSpPr>
        <p:sp>
          <p:nvSpPr>
            <p:cNvPr id="42" name="Freeform 4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Tenth heartbeat</a:t>
            </a:r>
          </a:p>
        </p:txBody>
      </p:sp>
    </p:spTree>
    <p:extLst>
      <p:ext uri="{BB962C8B-B14F-4D97-AF65-F5344CB8AC3E}">
        <p14:creationId xmlns:p14="http://schemas.microsoft.com/office/powerpoint/2010/main" val="1141844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018" y="1031397"/>
            <a:ext cx="7163767" cy="5178427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You will be able to write Bouncing Ball</a:t>
            </a:r>
          </a:p>
        </p:txBody>
      </p:sp>
    </p:spTree>
    <p:extLst>
      <p:ext uri="{BB962C8B-B14F-4D97-AF65-F5344CB8AC3E}">
        <p14:creationId xmlns:p14="http://schemas.microsoft.com/office/powerpoint/2010/main" val="25692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018" y="1031397"/>
            <a:ext cx="7163767" cy="5178427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6627052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 Sticky Situation</a:t>
            </a:r>
          </a:p>
        </p:txBody>
      </p:sp>
      <p:sp>
        <p:nvSpPr>
          <p:cNvPr id="2" name="Freeform 1"/>
          <p:cNvSpPr/>
          <p:nvPr/>
        </p:nvSpPr>
        <p:spPr>
          <a:xfrm>
            <a:off x="1488000" y="75828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430967" y="2575935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386254" y="3776549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96216" y="4809895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932557" y="4397301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65181" y="4572004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608956" y="4456774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Freeform 39"/>
          <p:cNvSpPr/>
          <p:nvPr/>
        </p:nvSpPr>
        <p:spPr>
          <a:xfrm rot="14288020">
            <a:off x="7203688" y="2442117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is our new velocity</a:t>
            </a:r>
          </a:p>
        </p:txBody>
      </p:sp>
      <p:sp>
        <p:nvSpPr>
          <p:cNvPr id="9" name="Rectangle 8"/>
          <p:cNvSpPr/>
          <p:nvPr/>
        </p:nvSpPr>
        <p:spPr>
          <a:xfrm>
            <a:off x="1159727" y="769434"/>
            <a:ext cx="7002966" cy="17507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43922" y="5642518"/>
            <a:ext cx="2955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ball is bellow the bottom so we reverse its </a:t>
            </a:r>
            <a:r>
              <a:rPr lang="en-US" dirty="0" err="1"/>
              <a:t>vy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4033025" y="3152079"/>
            <a:ext cx="2955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ball </a:t>
            </a:r>
            <a:r>
              <a:rPr lang="en-US"/>
              <a:t>is above the </a:t>
            </a:r>
            <a:r>
              <a:rPr lang="en-US" dirty="0"/>
              <a:t>bottom so we reverse its </a:t>
            </a:r>
            <a:r>
              <a:rPr lang="en-US" dirty="0" err="1"/>
              <a:t>vy</a:t>
            </a:r>
            <a:endParaRPr lang="en-US" dirty="0"/>
          </a:p>
        </p:txBody>
      </p:sp>
      <p:sp>
        <p:nvSpPr>
          <p:cNvPr id="11" name="Freeform 10"/>
          <p:cNvSpPr/>
          <p:nvPr/>
        </p:nvSpPr>
        <p:spPr>
          <a:xfrm>
            <a:off x="3657600" y="5274527"/>
            <a:ext cx="267629" cy="434897"/>
          </a:xfrm>
          <a:custGeom>
            <a:avLst/>
            <a:gdLst>
              <a:gd name="connsiteX0" fmla="*/ 78059 w 267629"/>
              <a:gd name="connsiteY0" fmla="*/ 434897 h 434897"/>
              <a:gd name="connsiteX1" fmla="*/ 11151 w 267629"/>
              <a:gd name="connsiteY1" fmla="*/ 401444 h 434897"/>
              <a:gd name="connsiteX2" fmla="*/ 0 w 267629"/>
              <a:gd name="connsiteY2" fmla="*/ 356839 h 434897"/>
              <a:gd name="connsiteX3" fmla="*/ 11151 w 267629"/>
              <a:gd name="connsiteY3" fmla="*/ 200722 h 434897"/>
              <a:gd name="connsiteX4" fmla="*/ 33454 w 267629"/>
              <a:gd name="connsiteY4" fmla="*/ 178419 h 434897"/>
              <a:gd name="connsiteX5" fmla="*/ 44605 w 267629"/>
              <a:gd name="connsiteY5" fmla="*/ 144966 h 434897"/>
              <a:gd name="connsiteX6" fmla="*/ 89210 w 267629"/>
              <a:gd name="connsiteY6" fmla="*/ 100361 h 434897"/>
              <a:gd name="connsiteX7" fmla="*/ 234176 w 267629"/>
              <a:gd name="connsiteY7" fmla="*/ 66907 h 434897"/>
              <a:gd name="connsiteX8" fmla="*/ 178420 w 267629"/>
              <a:gd name="connsiteY8" fmla="*/ 33453 h 434897"/>
              <a:gd name="connsiteX9" fmla="*/ 144966 w 267629"/>
              <a:gd name="connsiteY9" fmla="*/ 22302 h 434897"/>
              <a:gd name="connsiteX10" fmla="*/ 122663 w 267629"/>
              <a:gd name="connsiteY10" fmla="*/ 0 h 434897"/>
              <a:gd name="connsiteX11" fmla="*/ 189571 w 267629"/>
              <a:gd name="connsiteY11" fmla="*/ 22302 h 434897"/>
              <a:gd name="connsiteX12" fmla="*/ 211873 w 267629"/>
              <a:gd name="connsiteY12" fmla="*/ 44605 h 434897"/>
              <a:gd name="connsiteX13" fmla="*/ 245327 w 267629"/>
              <a:gd name="connsiteY13" fmla="*/ 55756 h 434897"/>
              <a:gd name="connsiteX14" fmla="*/ 267629 w 267629"/>
              <a:gd name="connsiteY14" fmla="*/ 89210 h 434897"/>
              <a:gd name="connsiteX15" fmla="*/ 256478 w 267629"/>
              <a:gd name="connsiteY15" fmla="*/ 144966 h 434897"/>
              <a:gd name="connsiteX16" fmla="*/ 234176 w 267629"/>
              <a:gd name="connsiteY16" fmla="*/ 211873 h 43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7629" h="434897">
                <a:moveTo>
                  <a:pt x="78059" y="434897"/>
                </a:moveTo>
                <a:cubicBezTo>
                  <a:pt x="50861" y="428098"/>
                  <a:pt x="25353" y="429848"/>
                  <a:pt x="11151" y="401444"/>
                </a:cubicBezTo>
                <a:cubicBezTo>
                  <a:pt x="4297" y="387736"/>
                  <a:pt x="3717" y="371707"/>
                  <a:pt x="0" y="356839"/>
                </a:cubicBezTo>
                <a:cubicBezTo>
                  <a:pt x="3717" y="304800"/>
                  <a:pt x="1536" y="252000"/>
                  <a:pt x="11151" y="200722"/>
                </a:cubicBezTo>
                <a:cubicBezTo>
                  <a:pt x="13089" y="190388"/>
                  <a:pt x="28045" y="187434"/>
                  <a:pt x="33454" y="178419"/>
                </a:cubicBezTo>
                <a:cubicBezTo>
                  <a:pt x="39502" y="168340"/>
                  <a:pt x="37773" y="154531"/>
                  <a:pt x="44605" y="144966"/>
                </a:cubicBezTo>
                <a:cubicBezTo>
                  <a:pt x="56827" y="127856"/>
                  <a:pt x="69262" y="107010"/>
                  <a:pt x="89210" y="100361"/>
                </a:cubicBezTo>
                <a:cubicBezTo>
                  <a:pt x="181052" y="69746"/>
                  <a:pt x="132844" y="81383"/>
                  <a:pt x="234176" y="66907"/>
                </a:cubicBezTo>
                <a:cubicBezTo>
                  <a:pt x="139406" y="35318"/>
                  <a:pt x="254955" y="79375"/>
                  <a:pt x="178420" y="33453"/>
                </a:cubicBezTo>
                <a:cubicBezTo>
                  <a:pt x="168341" y="27405"/>
                  <a:pt x="156117" y="26019"/>
                  <a:pt x="144966" y="22302"/>
                </a:cubicBezTo>
                <a:cubicBezTo>
                  <a:pt x="137532" y="14868"/>
                  <a:pt x="112150" y="0"/>
                  <a:pt x="122663" y="0"/>
                </a:cubicBezTo>
                <a:cubicBezTo>
                  <a:pt x="146172" y="0"/>
                  <a:pt x="189571" y="22302"/>
                  <a:pt x="189571" y="22302"/>
                </a:cubicBezTo>
                <a:cubicBezTo>
                  <a:pt x="197005" y="29736"/>
                  <a:pt x="202858" y="39196"/>
                  <a:pt x="211873" y="44605"/>
                </a:cubicBezTo>
                <a:cubicBezTo>
                  <a:pt x="221952" y="50653"/>
                  <a:pt x="236148" y="48413"/>
                  <a:pt x="245327" y="55756"/>
                </a:cubicBezTo>
                <a:cubicBezTo>
                  <a:pt x="255792" y="64128"/>
                  <a:pt x="260195" y="78059"/>
                  <a:pt x="267629" y="89210"/>
                </a:cubicBezTo>
                <a:cubicBezTo>
                  <a:pt x="263912" y="107795"/>
                  <a:pt x="261465" y="126680"/>
                  <a:pt x="256478" y="144966"/>
                </a:cubicBezTo>
                <a:cubicBezTo>
                  <a:pt x="250293" y="167646"/>
                  <a:pt x="234176" y="211873"/>
                  <a:pt x="234176" y="211873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5073805" y="3791415"/>
            <a:ext cx="245327" cy="480923"/>
          </a:xfrm>
          <a:custGeom>
            <a:avLst/>
            <a:gdLst>
              <a:gd name="connsiteX0" fmla="*/ 100361 w 245327"/>
              <a:gd name="connsiteY0" fmla="*/ 0 h 480923"/>
              <a:gd name="connsiteX1" fmla="*/ 89210 w 245327"/>
              <a:gd name="connsiteY1" fmla="*/ 44605 h 480923"/>
              <a:gd name="connsiteX2" fmla="*/ 78058 w 245327"/>
              <a:gd name="connsiteY2" fmla="*/ 78058 h 480923"/>
              <a:gd name="connsiteX3" fmla="*/ 89210 w 245327"/>
              <a:gd name="connsiteY3" fmla="*/ 178419 h 480923"/>
              <a:gd name="connsiteX4" fmla="*/ 133815 w 245327"/>
              <a:gd name="connsiteY4" fmla="*/ 223024 h 480923"/>
              <a:gd name="connsiteX5" fmla="*/ 156117 w 245327"/>
              <a:gd name="connsiteY5" fmla="*/ 256478 h 480923"/>
              <a:gd name="connsiteX6" fmla="*/ 144966 w 245327"/>
              <a:gd name="connsiteY6" fmla="*/ 390292 h 480923"/>
              <a:gd name="connsiteX7" fmla="*/ 133815 w 245327"/>
              <a:gd name="connsiteY7" fmla="*/ 446048 h 480923"/>
              <a:gd name="connsiteX8" fmla="*/ 122663 w 245327"/>
              <a:gd name="connsiteY8" fmla="*/ 479502 h 480923"/>
              <a:gd name="connsiteX9" fmla="*/ 200722 w 245327"/>
              <a:gd name="connsiteY9" fmla="*/ 401444 h 480923"/>
              <a:gd name="connsiteX10" fmla="*/ 245327 w 245327"/>
              <a:gd name="connsiteY10" fmla="*/ 356839 h 480923"/>
              <a:gd name="connsiteX11" fmla="*/ 223024 w 245327"/>
              <a:gd name="connsiteY11" fmla="*/ 379141 h 480923"/>
              <a:gd name="connsiteX12" fmla="*/ 200722 w 245327"/>
              <a:gd name="connsiteY12" fmla="*/ 401444 h 480923"/>
              <a:gd name="connsiteX13" fmla="*/ 189571 w 245327"/>
              <a:gd name="connsiteY13" fmla="*/ 434897 h 480923"/>
              <a:gd name="connsiteX14" fmla="*/ 133815 w 245327"/>
              <a:gd name="connsiteY14" fmla="*/ 479502 h 480923"/>
              <a:gd name="connsiteX15" fmla="*/ 100361 w 245327"/>
              <a:gd name="connsiteY15" fmla="*/ 468351 h 480923"/>
              <a:gd name="connsiteX16" fmla="*/ 78058 w 245327"/>
              <a:gd name="connsiteY16" fmla="*/ 446048 h 480923"/>
              <a:gd name="connsiteX17" fmla="*/ 0 w 245327"/>
              <a:gd name="connsiteY17" fmla="*/ 401444 h 480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5327" h="480923">
                <a:moveTo>
                  <a:pt x="100361" y="0"/>
                </a:moveTo>
                <a:cubicBezTo>
                  <a:pt x="96644" y="14868"/>
                  <a:pt x="93420" y="29869"/>
                  <a:pt x="89210" y="44605"/>
                </a:cubicBezTo>
                <a:cubicBezTo>
                  <a:pt x="85981" y="55907"/>
                  <a:pt x="78058" y="66304"/>
                  <a:pt x="78058" y="78058"/>
                </a:cubicBezTo>
                <a:cubicBezTo>
                  <a:pt x="78058" y="111718"/>
                  <a:pt x="77127" y="147003"/>
                  <a:pt x="89210" y="178419"/>
                </a:cubicBezTo>
                <a:cubicBezTo>
                  <a:pt x="96758" y="198044"/>
                  <a:pt x="122152" y="205528"/>
                  <a:pt x="133815" y="223024"/>
                </a:cubicBezTo>
                <a:lnTo>
                  <a:pt x="156117" y="256478"/>
                </a:lnTo>
                <a:cubicBezTo>
                  <a:pt x="152400" y="301083"/>
                  <a:pt x="150196" y="345839"/>
                  <a:pt x="144966" y="390292"/>
                </a:cubicBezTo>
                <a:cubicBezTo>
                  <a:pt x="142751" y="409116"/>
                  <a:pt x="138412" y="427661"/>
                  <a:pt x="133815" y="446048"/>
                </a:cubicBezTo>
                <a:cubicBezTo>
                  <a:pt x="130964" y="457452"/>
                  <a:pt x="114351" y="487814"/>
                  <a:pt x="122663" y="479502"/>
                </a:cubicBezTo>
                <a:cubicBezTo>
                  <a:pt x="212131" y="390034"/>
                  <a:pt x="125025" y="426676"/>
                  <a:pt x="200722" y="401444"/>
                </a:cubicBezTo>
                <a:lnTo>
                  <a:pt x="245327" y="356839"/>
                </a:lnTo>
                <a:lnTo>
                  <a:pt x="223024" y="379141"/>
                </a:lnTo>
                <a:lnTo>
                  <a:pt x="200722" y="401444"/>
                </a:lnTo>
                <a:cubicBezTo>
                  <a:pt x="197005" y="412595"/>
                  <a:pt x="195619" y="424818"/>
                  <a:pt x="189571" y="434897"/>
                </a:cubicBezTo>
                <a:cubicBezTo>
                  <a:pt x="178978" y="452552"/>
                  <a:pt x="149010" y="469372"/>
                  <a:pt x="133815" y="479502"/>
                </a:cubicBezTo>
                <a:cubicBezTo>
                  <a:pt x="122664" y="475785"/>
                  <a:pt x="110440" y="474399"/>
                  <a:pt x="100361" y="468351"/>
                </a:cubicBezTo>
                <a:cubicBezTo>
                  <a:pt x="91346" y="462942"/>
                  <a:pt x="86469" y="452356"/>
                  <a:pt x="78058" y="446048"/>
                </a:cubicBezTo>
                <a:cubicBezTo>
                  <a:pt x="15836" y="399382"/>
                  <a:pt x="36876" y="401444"/>
                  <a:pt x="0" y="40144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0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2" grpId="0"/>
      <p:bldP spid="11" grpId="0" animBg="1"/>
      <p:bldP spid="1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Learning Goals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2238" y="988743"/>
            <a:ext cx="8285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Feel more confident writing methods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Write animated programs</a:t>
            </a:r>
          </a:p>
        </p:txBody>
      </p:sp>
    </p:spTree>
    <p:extLst>
      <p:ext uri="{BB962C8B-B14F-4D97-AF65-F5344CB8AC3E}">
        <p14:creationId xmlns:p14="http://schemas.microsoft.com/office/powerpoint/2010/main" val="71940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9D4AED-F6F1-4944-BD32-8BA206D28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060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550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8360FE-C9CB-E148-ABA2-ED7180C84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2278"/>
            <a:ext cx="9144000" cy="62334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E3CFDD-9DCE-EB42-B057-71771CBD7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459" y="2118732"/>
            <a:ext cx="3974997" cy="27097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846CCD-F8E8-FD49-89E5-3133F675A1E8}"/>
              </a:ext>
            </a:extLst>
          </p:cNvPr>
          <p:cNvSpPr txBox="1"/>
          <p:nvPr/>
        </p:nvSpPr>
        <p:spPr>
          <a:xfrm>
            <a:off x="6679580" y="1315845"/>
            <a:ext cx="12081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27FF"/>
                </a:solidFill>
                <a:latin typeface="Chalkboard" panose="03050602040202020205" pitchFamily="66" charset="77"/>
              </a:rPr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1825236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1016387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Great foundation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032A0A-A3D2-424A-849F-6E3F6B302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04" y="2327509"/>
            <a:ext cx="4330700" cy="3251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8F97B2-4AB5-D54A-AEEA-4E412035E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550" y="2129884"/>
            <a:ext cx="4626517" cy="346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72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42" y="1128229"/>
            <a:ext cx="6846847" cy="4676151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Move to Center</a:t>
            </a:r>
          </a:p>
        </p:txBody>
      </p:sp>
    </p:spTree>
    <p:extLst>
      <p:ext uri="{BB962C8B-B14F-4D97-AF65-F5344CB8AC3E}">
        <p14:creationId xmlns:p14="http://schemas.microsoft.com/office/powerpoint/2010/main" val="476971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Animation Loop</a:t>
            </a:r>
          </a:p>
        </p:txBody>
      </p:sp>
      <p:sp>
        <p:nvSpPr>
          <p:cNvPr id="5" name="Rectangle 4"/>
          <p:cNvSpPr/>
          <p:nvPr/>
        </p:nvSpPr>
        <p:spPr>
          <a:xfrm>
            <a:off x="1226634" y="151727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setup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true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//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pause(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68351" y="1182029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365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Animation Loop</a:t>
            </a:r>
          </a:p>
        </p:txBody>
      </p:sp>
      <p:sp>
        <p:nvSpPr>
          <p:cNvPr id="5" name="Rectangle 4"/>
          <p:cNvSpPr/>
          <p:nvPr/>
        </p:nvSpPr>
        <p:spPr>
          <a:xfrm>
            <a:off x="1226634" y="151727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setup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true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 {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//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//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pause(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68351" y="1182029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1471961" y="1537417"/>
            <a:ext cx="1681889" cy="949305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356194" y="1393903"/>
            <a:ext cx="2364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Make all the variables you need. Add graphics to the screen.</a:t>
            </a:r>
          </a:p>
        </p:txBody>
      </p:sp>
    </p:spTree>
    <p:extLst>
      <p:ext uri="{BB962C8B-B14F-4D97-AF65-F5344CB8AC3E}">
        <p14:creationId xmlns:p14="http://schemas.microsoft.com/office/powerpoint/2010/main" val="1654117896"/>
      </p:ext>
    </p:extLst>
  </p:cSld>
  <p:clrMapOvr>
    <a:masterClrMapping/>
  </p:clrMapOvr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2276</TotalTime>
  <Words>482</Words>
  <Application>Microsoft Macintosh PowerPoint</Application>
  <PresentationFormat>On-screen Show (4:3)</PresentationFormat>
  <Paragraphs>149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ＭＳ Ｐゴシック</vt:lpstr>
      <vt:lpstr>Arial</vt:lpstr>
      <vt:lpstr>Calibri</vt:lpstr>
      <vt:lpstr>Century Gothic</vt:lpstr>
      <vt:lpstr>Chalkboard</vt:lpstr>
      <vt:lpstr>Courier</vt:lpstr>
      <vt:lpstr>Courier New</vt:lpstr>
      <vt:lpstr>Times New Roman</vt:lpstr>
      <vt:lpstr>Wingdings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James Piech</cp:lastModifiedBy>
  <cp:revision>49</cp:revision>
  <dcterms:created xsi:type="dcterms:W3CDTF">2016-06-22T10:46:22Z</dcterms:created>
  <dcterms:modified xsi:type="dcterms:W3CDTF">2018-04-20T19:57:52Z</dcterms:modified>
</cp:coreProperties>
</file>